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8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56" r:id="rId2"/>
    <p:sldId id="394" r:id="rId3"/>
    <p:sldId id="395" r:id="rId4"/>
    <p:sldId id="397" r:id="rId5"/>
    <p:sldId id="396" r:id="rId6"/>
    <p:sldId id="398" r:id="rId7"/>
    <p:sldId id="399" r:id="rId8"/>
    <p:sldId id="377" r:id="rId9"/>
    <p:sldId id="400" r:id="rId10"/>
    <p:sldId id="378" r:id="rId11"/>
    <p:sldId id="381" r:id="rId12"/>
    <p:sldId id="380" r:id="rId13"/>
    <p:sldId id="382" r:id="rId14"/>
    <p:sldId id="379" r:id="rId15"/>
    <p:sldId id="383" r:id="rId16"/>
    <p:sldId id="384" r:id="rId17"/>
    <p:sldId id="385" r:id="rId18"/>
    <p:sldId id="386" r:id="rId19"/>
    <p:sldId id="401" r:id="rId20"/>
    <p:sldId id="387" r:id="rId21"/>
    <p:sldId id="388" r:id="rId22"/>
    <p:sldId id="402" r:id="rId23"/>
    <p:sldId id="389" r:id="rId24"/>
    <p:sldId id="390" r:id="rId25"/>
    <p:sldId id="391" r:id="rId26"/>
    <p:sldId id="392" r:id="rId27"/>
    <p:sldId id="393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3" d="100"/>
          <a:sy n="123" d="100"/>
        </p:scale>
        <p:origin x="29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32:09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20394 9110 1041 0,'0'0'29'0,"0"0"7"0,0 0-28 0,3-6-8 0,0 1 0 0,3 0 0 0,-3-1 36 0,3 1 7 16,-3 0 1-16,0 0 0 0,0-1 18 0,0 1 4 15,0-3 1-15,0 3 0 0,-3-1-13 0,0 1-2 16,0 0-1-16,0 0 0 0,-3-1 4 0,-3 1 1 16,0 2 0-16,0-2 0 0,-3 2-26 0,0 1-5 15,1-1-1-15,-4 0 0 0,0 1-14 0,0 2-10 16,0-3 12-16,0 3-12 0,0 0 8 0,3 0-8 16,-3 0 0-16,0 0 0 0,0 0 0 0,4 3 0 15,-1 2 0-15,0-2 0 0,3 2 0 0,3 3-12 16,-3 0 3-16,6 0 1 0,0 2 8 0,0 1-12 0,6 2 12 15,-3 1-12-15,6-1 12 0,0 0 0 0,0 0 0 0,2 0-8 16,1 1 8-16,0-1-8 0,0-3 8 0,0 4-8 16,3-1 8-16,-3 0 0 0,3 0 0 0,-3 1-8 15,0-4 8-15,-1 6 0 0,1-3 0 0,-3 3 0 16,0-3 0-16,0 1 0 0,-3-1 0 0,-3-3 0 16,0 4 12-16,0-4-1 0,-3 1-1 0,-3-3 0 15,0 2 33-15,0 1 6 0,-3-3 2 0,0 2 0 16,-3-4 5-16,0 2 0 0,0 0 1 0,0 0 0 15,-2-6-27-15,2 4-6 0,-3-6 0 0,3 0-1 16,0 0 13-16,0-3 4 0,0 0 0 0,0-2 0 16,3 0-40-16,0-1-15 0,0 1 1 0,3-3 0 15,0 3-19-15,0-3-4 0,0 0-1 0,3 0-658 16,3-3-132-16</inkml:trace>
  <inkml:trace contextRef="#ctx0" brushRef="#br0" timeOffset="334.5072">20784 8718 1176 0,'0'0'33'0,"0"0"7"0,0 0-32 0,0 0-8 0,0 0 0 0,6 3 0 15,-3 2 65-15,0 3 11 0,0 0 3 0,0 2 0 16,-3 1 4-16,0 2 1 0,3 3 0 0,-3 5 0 16,0 3-22-16,0 3-4 0,-3-4-1 0,0 4 0 15,-3 2-17-15,3-5-3 16,-3 2-1-16,3 1 0 0,0 2-6 0,-2 0-2 0,2 0 0 0,-3 3 0 16,3-6-17-16,-6 11-11 0,3 0 12 0,3-5-12 15,-3 0 10-15,0-3-10 0,3-5 8 0,0-1-8 16,3-4 18-16,0 2-2 0,-3-2 0 0,6-6 0 15,-3 3-43-15,3-3-9 0,-3-2-1 0,3-3-607 16,-3-1-120-16</inkml:trace>
  <inkml:trace contextRef="#ctx0" brushRef="#br0" timeOffset="934.0718">20680 9208 1346 0,'0'0'29'0,"0"0"7"0,0 0 0 0,0 0 3 0,0 0-31 0,0 0-8 16,0 0 0-16,3 2 0 0,6 1 54 0,0-1 10 15,0 1 1-15,0 0 1 0,-3-1-34 0,6 1-8 16,3 0 0-16,0-3-1 0,-4 2-11 0,4 1-3 16,3 0 0-16,-3-3 0 0,3 0-9 0,0 0 8 0,-3 0-8 15,6 0 8-15,-4 0-8 0,1 0 10 0,0-3-10 0,-3 0 10 16,3 1 4-16,-3 2 1 0,0 0 0 0,-3-3 0 15,-4 0-15-15,4 3-15 0,-3 0 3 0,0-2 1 16,-3 2 11-16,-6 0 0 0,0 0 8 0,0 0-8 16,0 0 8-16,0 0-8 0,0 0 8 0,0 0-8 15,0 0 28-15,-3 8 2 0,0 0 0 0,0 0 0 16,-3 2 14-16,3 1 2 0,-3 2 1 0,-3-2 0 16,3 2-26-16,-2-3-5 0,2 4 0 0,-3-1-1 15,3 0-7-15,0-2-8 0,0 2 11 0,0-3-11 16,6 1 14-16,-3 0-4 0,0-1-1 0,3 1 0 15,0-3 3-15,3 0 1 0,0 0 0 0,0-3 0 16,3 0-1-16,0 0 0 0,-6-5 0 0,9 0 0 16,0 0 2-16,0 0 0 0,-4-2 0 0,4-3 0 15,0-3-1-15,3 0 0 0,-3 0 0 0,0-3 0 16,3 1-13-16,-3-1 8 0,-3-2-8 0,3 2 0 16,-3 1 8-16,0-4-8 0,0 4 0 0,0-1 9 0,0 1-9 0,-3 2 0 15,-3 2 0-15,3 1 8 0,-3 5-8 0,0 0 0 16,0 0 0-16,0 0 0 0,0 0-22 0,0 0 3 15,0 0 1-15,3 5 0 0,-1 3 6 0,-2-2 2 16,3 2 0-16,-3-1 0 0,3 4 10 0,0-6-8 16,0 3 8-16,0 0-8 0,3 0 8 0,-3 0 0 15,3-3 0-15,-3 1 0 0,3-1 0 0,0 0 0 16,3-2 0-16,-3 0-8 0,0-3 8 0,3 0 0 16,0-3 8-16,0 0-8 0,0 1 0 0,0-4 0 0,0-2-12 15,-1 0 4 1,4 0-31-16,0-5-5 0,0 0-2 0,0-3 0 15,3-5-119-15,0 0-24 0,-6-6-5 0</inkml:trace>
  <inkml:trace contextRef="#ctx0" brushRef="#br0" timeOffset="1135.1508">21451 8834 1256 0,'0'0'28'0,"0"0"5"0,0 0 2 0,0 0 0 0,0 0-35 0,0 0 0 0,0 0 0 0,3 8 0 16,0 3 99-16,0 0 13 0,-6 4 2 0,3 1 1 15,3 0-27-15,-3 3-6 0,-3-1-1 0,0 6 0 16,0 2-27-16,3 1-6 0,-3 2 0 0,-3 3-1 15,3 2-15-15,-3-2-4 0,3 0 0 0,0-3 0 16,3 0-13-16,-3-3-3 0,0 1-1 0,0-3 0 16,3-3-11-16,0-3 0 0,-3 1 0 0,0-3 0 15,9-3 0-15,-6 0 0 0,0-5 0 0,-3 3-11 16,3-6-43-16,0-5-9 0,0 0-1 0,0 0-566 16,0 0-113-16</inkml:trace>
  <inkml:trace contextRef="#ctx0" brushRef="#br0" timeOffset="1405.4697">21344 9218 1373 0,'0'0'39'0,"6"-3"9"0,3 3-39 0,0-2-9 15,-9 2 0-15,6-3 0 0,3 1 61 0,0-1 11 16,0 0 1-16,-1 1 1 0,4 2-18 0,0-3-4 16,-3 3-1-16,3 3 0 0,3-3-36 0,-3 2-7 15,0-2-8-15,3 3 11 0,-3 0-3 0,3-1 0 16,-1 1 0-16,-2-1 0 0,3 1-8 0,-3 2-17 0,0 1 4 0,0 2 1 15,-3-3 12-15,-3 3 0 0,3 0 0 0,-3 0 10 16,0 2-10-16,-3 1 0 0,0-1 0 0,0 1 0 16,-3 2 15-16,3-2 7 0,-3-1 2 0,0 1 0 15,-3-3 10-15,3 3 2 0,0-4 1 0,-3-1 0 16,3-1-13-16,0-5-2 0,0 0-1 0,0 0 0 16,0 0-33-16,0 0-8 0,0 0 0 0,0 0-585 15,3-3-117-15</inkml:trace>
  <inkml:trace contextRef="#ctx0" brushRef="#br0" timeOffset="1541.1495">21722 9012 1855 0,'0'0'52'0,"3"-6"12"15,0-2-51-15,0 3-13 0,-3 0 0 0,0 5 0 16,0 0 112-16,0 0 19 0,3-5 4 0,-3 5 1 0,0 0-56 16,0 0-10-16,0 0-2 0,0 0-1 0,0 0-67 0,6 0-11 15,3 0-3-15,-3 2-723 16,3 1-145-16</inkml:trace>
  <inkml:trace contextRef="#ctx0" brushRef="#br0" timeOffset="1800.3071">21996 9136 1584 0,'0'0'35'0,"0"0"7"0,-6 0 2 0,0 0 0 0,0 3-36 0,0-1-8 16,-3 1 0-16,3 2 0 0,-3 1 91 0,0-1 16 0,0 3 3 0,0 0 1 15,4 0-23-15,-4 2-4 16,0 1 0-16,3 2-1 0,0 0-23 0,3 3-5 0,0-3-1 0,3 1 0 16,0 2-22-16,3-3-5 0,0 0-1 0,0 0 0 15,6-2 11-15,0-1 3 0,2 1 0 0,1 0 0 16,0-4-40-16,3-1 0 0,0 2 0 0,3-3-12 16,-3 3 12-16,3-5 0 0,2-1 0 0,1-2-800 15,-3 0-157-15</inkml:trace>
  <inkml:trace contextRef="#ctx0" brushRef="#br0" timeOffset="2184.6187">22749 9144 1429 0,'-6'8'40'0,"6"-8"10"0,3 8-40 0,-3 2-10 0,-6 4 0 0,6 4 0 16,0 1 49-16,-3 2 8 0,0 3 2 0,-3 5 0 15,0 0 5-15,6 0 0 0,0 0 1 0,-6 3 0 16,3 0-13-16,0-1-4 0,3 1 0 0,0-3 0 16,-3 0-24-16,3-2-6 0,-6-3-1 0,9-1 0 15,0-1-17-15,-6-1 0 0,-3-5 8 0,6 0-8 16,0-3 40-16,0-3 4 0,0-4 0 0,-3-1-683 15,3-5-137-15</inkml:trace>
  <inkml:trace contextRef="#ctx0" brushRef="#br0" timeOffset="2468.9266">22624 9178 1746 0,'9'-15'38'0,"-9"15"8"0,3-6 2 0,0-4 1 0,3-1-39 0,0 0-10 0,0 1 0 0,3-1 0 0,0 3 32 0,-1-2 5 15,1 2 1-15,0 0 0 0,9-3 8 0,-9 6 2 16,6 2 0-16,-3-2 0 0,6 2-35 0,-3 6-13 16,-3 2 11-16,-1 6-11 0,4 0 10 0,-3 4-10 15,-3 1 10-15,-6 3-10 0,6-1 12 0,0 4-3 16,-3-1-1-16,-3 3 0 0,-3-3 1 0,-3 2 0 16,0-1 0-16,-3 1 0 0,0-1 7 0,-3-1 2 15,-3-3 0-15,3 3 0 0,3-2 4 0,-6-3 1 16,1 0 0-16,5-3 0 0,0 0-7 0,-3-5-2 15,3-3 0-15,0-2 0 0,-3-3-30 0,9 0-7 16,-9-5-1-16,9-6-658 0,0-2-132 0</inkml:trace>
  <inkml:trace contextRef="#ctx0" brushRef="#br0" timeOffset="2674.8292">23017 8723 1483 0,'0'0'32'0,"0"0"8"0,0 8 0 0,0-8 2 0,0 11-34 0,-3 2-8 0,3 3 0 0,0-3 0 16,-3 3 64-16,3 3 10 0,-3 2 2 0,-3 3 1 15,6-1-20-15,-3 6-4 0,-3 1-1 0,3-1 0 16,-6 2-18-16,6 1-4 0,-3 3-1 0,3-4 0 16,0-4-29-16,0 2 0 0,0-3 0 0,0-4 0 15,3-1 0-15,-6-3 0 0,6 1 0 0,0-3 0 16,6-3-72-16,-3 0-7 0,0-2-1 0</inkml:trace>
  <inkml:trace contextRef="#ctx0" brushRef="#br0" timeOffset="3283.9651">23213 9104 1206 0,'-9'-8'26'0,"9"6"6"0,0-1 0 0,0 3 3 0,0 0-35 0,-6 0 0 16,3 0 0-16,3 0 0 0,0 0 95 0,-11 5 12 15,2 3 2-15,0 0 1 0,6 5-45 0,-6-2-9 16,6 2-1-16,-9 1-1 0,0 1-26 0,6 1-4 16,0 0-2-16,3 3 0 0,-6-1-3 0,9-2-1 0,0 0 0 0,0 0 0 15,0 0-6-15,0 0-2 0,6-3 0 0,-3-3 0 16,0-2-1-16,3 0 0 0,-3 0 0 0,6-3 0 16,0-2 7-16,-9-3 2 0,0 0 0 0,12-3 0 15,0 1-2-15,0-3-1 0,-6-3 0 0,8-3 0 16,-8-2-15-16,6 0 11 0,-3-1-11 0,0-2 10 15,0 1-10-15,0 1 0 0,-6 1-10 0,6 0 10 16,-3 0 0-16,0 2 0 0,0 3 0 0,-3 0 0 16,3 0 0-16,-3 3 0 0,-3 5 0 0,0 0 0 15,0 0-12-15,0 0 3 0,0 0 1 0,3 5 0 16,0 6 8-16,-3 2-13 0,3-2 5 0,0 2 8 16,-3-3-9-16,6 4 9 0,-4-4 0 0,1 1 0 15,0-3 0-15,0 2 0 0,-3-10 0 0,3 8 0 16,3 0 0-16,-3 0 0 0,-3-8 0 0,6 3 0 0,0 0 28 0,-6-3 4 15,0 0 0-15,0 0 0 0,6 0 9 0,-3 0 3 16,9-3 0-16,-6-2 0 0,-3 2-18 0,6 0-3 16,-3-5-1-16,0 3 0 0,3-6-12 0,-3 4-2 15,3-4-8-15,-3 0 12 0,3 1-12 0,-1 2-8 16,-2 0 8-16,0 0-13 16,3 0-15-16,-6 0-4 0,3 3 0 0,-3 2 0 15,-3 3 4-15,0 0 1 0,0 0 0 0,0 0 0 0,0 0 5 0,0 8 1 16,0 3 0-16,6-1 0 0,-6 1 9 0,0-1 1 15,3 1 1-15,-3 0 0 0,6-1 10 0,-3-2 0 16,0-3 0-16,3 1-8 0,-3-1 8 0,9 0-12 0,-3 1 12 0,0-4-12 31,0 1-27-31,-3-3-5 0,0-5-2 0,8 2 0 16,-2-2-18-16,0-1-3 0,0-7-1 0,0 3 0 16,-3-4-9-16,9-2-3 0,-6 3 0 0,3-5-365 0,-3-1-74 0</inkml:trace>
  <inkml:trace contextRef="#ctx0" brushRef="#br0" timeOffset="3445.7047">23818 8750 955 0,'-6'-13'27'0,"6"13"6"0,0 0-33 0,0 0 0 0,0 0 0 0,0 0 0 16,0 5 107-16,0 3 14 0,-3 5 3 0,-3 0 1 15,6 3-35-15,-3 5-7 0,0 3-2 0,-3 5 0 16,6 3 3-16,-3 2 1 0,-3 1 0 0,6 4 0 16,0 1-13-16,0-3-2 0,-6-2-1 0,6-4 0 15,0 1-37-15,0-3-7 0,3-2-1 0,0-4-1 0,-3 1-23 0,0 0 0 16,9-3 0-16,-9-2 0 15,0-3-58-15,6-3-6 0,-3 0-2 0,-3-2-573 16,3-6-114-16</inkml:trace>
  <inkml:trace contextRef="#ctx0" brushRef="#br0" timeOffset="3625.641">23585 9083 1677 0,'15'11'36'0,"-6"-9"8"0,0-2 2 0,0 0 2 0,3 0-38 0,6 0-10 16,0-2 0-16,2-1 0 0,1 3 100 0,3-3 19 16,-3 1 3-16,6-6 1 0,-3 3-48 0,-4-3-10 0,10 0-1 0,-9 2-1 15,0-4-50-15,9 5-13 0,-10-3 0 0,4 0-1040 16</inkml:trace>
  <inkml:trace contextRef="#ctx0" brushRef="#br0" timeOffset="4558.7104">21008 10099 1296 0,'0'0'28'0,"0"11"7"0,0-3 1 0,0 5 0 0,0 5-36 0,3 1 0 0,0 2 0 0,0 3 0 16,0 0 52-16,0 5 3 0,0-3 1 0,-3 3 0 15,2 1-8-15,1-4-2 0,0-2 0 0,0-3 0 16,-3 0 12-16,3-2 2 0,-3-1 1 0,3-5 0 15,-3-2 3-15,0 0 0 0,0-4 0 0,3-1 0 16,-3-6-14-16,0 0-2 0,0 0-1 0,0 0 0 0,0-6-9 0,3-1-2 16,0-7 0-16,0-2 0 0,3-2-15 0,-3-3-3 15,3-3-1-15,-3-3 0 0,3-2-17 0,0 0 0 16,6 0 0-16,-3 0 0 0,0 3 0 0,0-1 0 16,3 3 0-16,-3 3 0 0,2 0 0 0,1 5 0 15,-3 6 0-15,0 2 0 0,3 0-13 0,0 2 3 16,-3 6 1-16,0 6 0 0,3-1-11 0,0 8-3 15,-3 0 0-15,0 3 0 0,2 3 4 0,-5 2 1 16,0 0 0-16,0 0 0 0,0 3 18 0,0-3-8 16,0 0 8-16,-6 1 0 0,3 1 0 0,0-4 0 15,-3-3 0-15,3 0 0 0,-3 0 0 0,3-1 0 0,-3-1 0 16,0-1 9-16,3-5-9 0,-3 0 10 0,0 0-10 16,0-8 10-16,0 0 7 0,0 0 2 0,0 0 0 15,3-3 0-15,0 0-2 0,0-4 0 0,6-4 0 16,-3 0 0-16,0-5-2 0,6-2-1 0,-3-3 0 0,3 0 0 15,2-1-28-15,-5-1-6 0,3-1 0 0,3 3-1 16,0-1 9-16,-3 7 1 0,0-1 1 0,-3 3 0 16,0 2-7-16,0 6-2 0,-3 2 0 0,-6 3 0 15,0 0 6-15,6 5 1 0,0 6 0 0,0-1 0 16,-6 6 12-16,2 3 0 0,1-3 0 0,0 5-9 16,-3-3 9-16,3 4 0 0,-3-1 0 0,0-3 0 15,3 1 0-15,0-3-10 0,0 0 10 0,3-1-10 16,0-4-35-16,0 0-7 0,0-3-2 15,3-1-887-15</inkml:trace>
  <inkml:trace contextRef="#ctx0" brushRef="#br0" timeOffset="4843.6987">21829 10192 1393 0,'0'0'30'0,"0"0"6"0,0 0 2 0,-9-6 2 0,-3 4-32 0,12 2-8 16,-12 0 0-16,1 0 0 0,2 5 62 0,-3 0 10 15,3 1 3-15,-3 2 0 0,0 2-29 0,3 1-6 16,6 5 0-16,0 0-1 0,-3-3-11 0,6 5-1 16,3 1-1-16,0 2 0 0,3-2-18 0,0-1-8 15,9-2 8-15,-9 0-8 0,6-3 0 0,3-2 0 0,-3-1 0 16,-4-2 0-16,10-5 0 0,-6-3 0 0,0 0 0 16,-3-3 12-16,0-2 21 0,0-3 5 0,-3 0 1 0,0-5 0 15,-3-1 13-15,0 1 2 0,-6-3 1 0,3 1 0 16,-3-1-14-16,0 0-2 0,-6 0-1 0,0 3 0 15,0-3-23-15,3 3-5 0,3-1-1 0,-6 1 0 32,6 3-36-32,-3 2-7 0,6 0-2 0,3 0-661 0,0 2-133 0</inkml:trace>
  <inkml:trace contextRef="#ctx0" brushRef="#br0" timeOffset="5512.6278">22103 10208 1360 0,'-15'0'30'0,"9"0"6"0,0 2 2 0,0 1 0 0,-3 0-30 0,3 2-8 15,-3-2 0-15,4 4 0 0,-4 1 39 0,3 6 6 16,0-4 2-16,3 3 0 0,0 3-23 0,0-2-4 16,3 4 0-16,0 3-1 0,3-2-19 0,0-3 0 15,3-1 0-15,-3-1 0 0,3-6 0 0,0 2 0 16,-1-2 0-16,1-3 0 0,3-2 0 0,0-3 15 15,-3-3-3-15,3-2-1 0,0 0 28 0,0-6 5 16,-3-5 2-16,0 3 0 0,0-3-19 0,3-2-4 16,0-6-1-16,-3 0 0 0,-3-2-6 0,3-1-2 15,0-2 0-15,0-3 0 0,-6 1 10 0,0-4 3 16,0 4 0-16,3-1 0 0,-3-3-8 0,0 6-2 0,0 3 0 0,3 5 0 16,-3-3-17-16,2 3 0 0,1 5 0 15,0 3 0-15,3 2 0 0,-3 6-9 0,0-3 1 0,-3 8 0 16,0 0 0-16,0 0 0 0,3 13 0 0,-3 0 0 31,0 6-21-31,0 5-4 0,3 2-1 0,-3 3 0 0,-3 3 24 0,0 2 10 0,3 3-8 0,3 3 8 16,-3 0-10-16,3-3 10 0,-3 2-12 0,-3 1 12 15,3-3 0-15,6-5 0 0,3 0 0 0,3-3 0 16,-3-3 0-16,6-2 0 0,-3-3 0 0,3-2 0 16,-3-6 0-16,0 0 0 0,2-2 0 0,1-6 0 15,-3 0 19-15,0-5-3 0,0-2 0 0,0-1 0 16,0-5 14-16,0 0 2 0,0-5 1 0,-3 0 0 15,-1-3-16-15,7-5-3 0,-6-1-1 0,0-1 0 16,0 1-2-16,-3-1-1 0,-3 2 0 0,3-3 0 16,-3 3-10-16,-3-1 0 0,0 1 9 0,-3 0-9 0,-3 3 0 15,6 2 0-15,-3 2 0 0,0 4-8 0,0 5 8 16,0 2-10-16,3 3 10 0,-6 3-10 0,3 4-9 0,0 4-1 16,-3 2-1-16,3 3 0 15,-3 5 6-15,6 3 2 0,0 0 0 0,6 2 0 0,-3 4 13 0,3-4-9 16,0 0 9-16,6-2-8 0,-6-3 16 0,9-2 3 15,-6-3 1-15,6-6 0 16,-6 1-40-16,6-3-8 0,-1-3-2 0,1-2 0 0,0-6 18 0,3-2 3 16,6-6 1-16,-6 1 0 0,0-3-4 0,0-9 0 15,5-1 0-15,-2-4 0 0,3 1 12 0,-3-6 8 16,0-3-12-16,2-2 12 16,-5 0-41-16,3-2-2 0,-3-1 0 0</inkml:trace>
  <inkml:trace contextRef="#ctx0" brushRef="#br0" timeOffset="5696.4159">22960 9678 1011 0,'-9'-5'22'0,"9"5"5"0,0 0 1 0,-3 5 0 0,-3 1-28 0,-5 2 0 0,8 2 0 0,-6 4 0 16,0 1 96-16,-3 7 14 0,0 1 2 0,0 9 1 15,0 3-35-15,0 4-7 0,3 6-2 0,-3 3 0 16,6-3 1-16,3 0 0 0,-3-3 0 0,3 0 0 16,3-2-1-16,6 0 0 0,0-8 0 0,0-1 0 15,12-4-28-15,-3-1-5 0,3-7-2 0,0-6 0 16,6-2-34-16,-4-4-11 0,10-4 0 0,-3-6 0 15,-3 1-76 1,3-6-15-16,-1 0-3 0</inkml:trace>
  <inkml:trace contextRef="#ctx0" brushRef="#br0" timeOffset="35590.1874">15495 14698 1256 0,'0'0'28'0,"0"0"5"0,0 0 2 0,0 0 0 0,0 0-35 0,0 0 0 0,0 0 0 0,0 8 0 16,0-1 0-16,0 1 0 0,3 3 0 0,0 0 0 16,0-1 8-16,0 3-8 0,0 1 0 0,0 2 0 15,0-1 32-15,3 1 0 0,-3 3 0 0,0-1 0 16,0 1 14-16,0-1 2 0,0-2 1 0,-3 3 0 16,3-3-9-16,0-3-3 0,-3 0 0 0,0-2 0 15,0 2-5-15,3-5-2 0,-3 0 0 0,0 0 0 16,0-8 8-16,0 0 2 0,0 0 0 0,0 0 0 0,0 0 8 0,0 0 1 15,0 0 1-15,0 0 0 0,0-8-17 0,0 0-3 16,0-3-1-16,0-2 0 0,0-3-14 0,0-2-3 16,0-1-1-16,3-2 0 0,0 0-11 0,0 2 0 15,0-2 0-15,0 0 8 0,0 2-8 0,2 1 0 16,1 2 0-16,0 0 0 0,0 3 0 0,3 0 0 16,0 2-9-16,3 0 9 0,-3 1 0 0,3 2-10 15,-3 0 10-15,0 3-8 0,3 2 8 0,-3 0-10 16,-3 3 10-16,3 0-10 0,-4 0 10 0,4 6-13 0,-3-4 5 15,0 6 8-15,3 0-11 0,-6 3 11 16,3-1-8-16,-3 4 8 0,3-1 0 0,-3 3 0 16,3 0 0-16,-3 2 0 0,0 1 0 0,0-3 0 15,0 2 0-15,0-2 0 0,-3 0 0 0,3 0 0 0,0-3 0 0,0-2 0 16,-3-4 0-16,0 1 8 0,3-2-8 0,-3-6 8 16,0 0-8-16,0 0 9 0,0 0-9 0,0 0 10 15,0 0 5-15,0 0 1 0,0 0 0 0,0-6 0 16,3-4-4-16,0-3 0 0,-3-1 0 0,3-2 0 15,0 1-4-15,0-4-8 0,-3 1 11 0,3-1-11 16,0 3 11-16,0 0-11 0,0 0 10 0,0 6-10 16,-3-1 0-16,3 1 0 0,0-1 0 0,0 3 0 15,-1 0 0-15,1 0 0 0,3 3 0 0,-3 0 0 16,3-3-11-16,0 5 11 0,-6 3-10 0,6-3 10 16,0 1-12-16,-6 2 12 0,6 0-13 0,0 0 5 15,0 2 8-15,0 4-13 0,3-1 5 0,-3 3 8 16,0 3-13-16,0 2 5 0,3 3 8 0,-3 0-13 0,3 5 13 15,0 0 0-15,-1 0 0 0,1 0-9 0,3 3 9 16,0-5 0-16,0 2 0 0,3-3 0 16,-3-2 0-16,0 0 0 0,3-3 0 0,0-2 0 0,-1-1 0 15,1-4 0-15,0 2 0 0,0-6 0 0,-3 1 0 0,3 0 0 16,-3-6 0-16,-3 3 0 0,3-5 0 0,0-1 8 16,-4-2-8-16,1 0 0 0,0-2 0 0,0-3 0 15,0-1 0-15,0-4 0 0,-3 2 0 0,3-3 0 16,-3-2 0-16,0 3 0 0,0-3 0 0,0 2 8 15,0 3-8-15,-3 0 0 0,0 3 0 0,0 0 9 0,-3 0-9 16,0 2 0-16,-3 3 10 0,3 0-10 0,-3 0 8 16,0 3-8-16,0 0 9 0,-3 2-9 0,3 0 10 0,-3 3-10 15,0 3 8-15,0 0-8 0,0-1 0 0,3 4 0 16,-3 2 0-16,0 2 0 0,0-2 0 16,3 5 0-16,-3 1 0 0,3 1 0 0,0 4 0 15,3-1 0-15,0 1 0 0,3 2 0 0,0-2 0 0,0 2 0 16,3-3 0-16,0 1 0 0,3-3 0 0,-3 0 0 15,6-6 0-15,0 3 0 0,-3-5 0 0,3 0 0 32,3 0-24-32,-1-5-12 0,1 0-1 0,0-1-628 0,6-4-126 0</inkml:trace>
  <inkml:trace contextRef="#ctx0" brushRef="#br0" timeOffset="36055.6142">16718 14698 1569 0,'0'0'34'0,"0"0"7"0,0 0 2 0,-6 0 2 0,1 2-36 0,-4-2-9 15,3 3 0-15,-3-3 0 0,3 3 36 0,0-1 4 16,0 1 2-16,0 2 0 0,0 0-2 0,3 1-1 16,-3 2 0-16,3 0 0 0,0 2-12 0,0 3-3 15,0 1 0-15,0 4 0 0,0 1-14 0,3 2-10 16,0 0 12-16,0 3-12 0,3-3 0 0,-3 0 0 15,3-2 0-15,0-3 0 0,3-1 0 0,-3-1 0 16,3-4 0-16,-3-2 0 0,3 0 8 0,0-3-8 16,0-2 0-16,-6-3 0 0,6 0 17 0,0-5-3 15,0-1-1-15,0-1 0 0,0-1 2 0,0-6 0 0,-4-2 0 0,1-2 0 16,3-3-15-16,-3-3 0 0,0 0 0 0,0 3 0 16,0-3 0-16,-3 3 0 0,3 0-13 0,-3 0 4 15,0 5 9-15,0 0 0 0,0 0 0 0,0 3 0 16,0 2 0-16,-3 1 0 0,3 4-11 0,0 1 11 15,0 5-15-15,0 0 3 0,0 0 1 0,0 0 0 16,0 0 11-16,3 8 0 0,-3 3 0 0,3-1 0 16,0 3 0-16,0 3 16 0,-3 3-4 0,6-3-1 15,-3 2 5-15,0 1 0 0,3-1 1 0,-3-2 0 16,3 0-7-16,0 0-2 0,0-3 0 0,3-2 0 16,0 2-8-16,-3-5 0 0,3-3 0 0,0 0 0 15,0-2-32-15,-1 0-1 0,4-3-1 0,-3-3 0 16,0 0-59-16,3-2-12 0,0-3-3 0,-3 3-672 15</inkml:trace>
  <inkml:trace contextRef="#ctx0" brushRef="#br0" timeOffset="36370.7153">17114 14618 1530 0,'0'0'33'0,"0"0"7"0,-3-5 2 0,-3 2 2 0,0 1-36 0,0-1-8 15,1 0 0-15,-4 1 0 0,0-1 76 0,-3 6 12 16,-3-1 4-16,3 1 0 0,0 0-24 0,0-1-5 15,0 6-1-15,3-2 0 0,-3-1-20 0,3 3-4 16,4-3-1-16,-4 3 0 0,9 0-37 0,-3 0 0 16,0-3 0-16,3 3 0 0,0 0 0 0,6 0-12 15,3 3 2-15,-1-4 0 0,4 1-8 0,3 3-2 0,0 0 0 0,0 2 0 16,3-3 8-16,-3 1 0 0,0 0 1 0,-3 2 0 16,-1-3 11-16,1 4 0 15,0-1 0-15,-3 0 0 0,-3 0 0 0,3 3 0 0,-6 0 0 16,0 0 0-16,0-3 23 0,-3 3 0 0,-3 0 0 15,0 0 0-15,-3 0 22 0,0-3 5 0,3 0 1 0,-6-2 0 16,3-1-10-16,-3-2-1 0,0 0-1 0,0 0 0 16,1-5-27-16,-4-1-4 0,-3-2-8 0,3-2 11 15,0-4-161-15,3 1-32 0,0-5-6 16,3-1-2-16</inkml:trace>
  <inkml:trace contextRef="#ctx0" brushRef="#br0" timeOffset="37091.16">17415 14724 1344 0,'0'0'38'0,"0"0"8"0,0 0-37 0,0 0-9 0,-6 3 0 0,6-3 0 15,-3 2 36-15,3-2 6 0,-6 6 1 0,3 2 0 16,0-3 13-16,0 3 2 0,3 0 1 0,0 2 0 15,0 1-10-15,0 2-1 0,0 3-1 0,6 0 0 16,-3 0-7-16,3 2-2 0,-3-2 0 0,3 3 0 16,3-3-17-16,-3-1-3 0,3 1-1 0,-3-2 0 0,6-1-4 0,-3-3-1 15,-1-2 0-15,-2-2 0 0,0-1 0 0,0 0-1 16,3-2 0-16,-3-3 0 0,-6 0 16 0,6-3 3 16,3-2 1-16,-3-3 0 0,0 0 1 0,-3-3 1 15,0 1 0-15,3-3 0 0,-3-6-21 0,3 1-4 16,-3-4 0-16,-3 1-8 0,3 0 8 0,-3 0-8 15,-3-3 0-15,3 6 0 0,-3-1 10 0,3 1-10 16,-3 2 8-16,3 2-8 0,-3 1 0 0,0 0 0 16,0 2 0-16,3 3 0 0,0 3 0 0,0 5 0 15,0 0 0-15,0 0 0 0,0 0 0 0,0 0 0 0,0 0-9 0,0 5 9 16,3 3-11-16,0 3 11 0,-3 0-10 16,0 2 10-16,3 0 0 0,0 3 0 0,0-3-8 0,0 3 8 15,0 0 0-15,0 0 0 0,0-3 0 16,3 0-9-16,-3 0 9 0,3-2-13 0,0 0 5 15,2-3 8 1,-2-1-54-16,0-1-3 0,0-4-1 0,0 1 0 16,3-3-130-16,0-3-25 0,-3-2-6 0,0 0-1 0</inkml:trace>
  <inkml:trace contextRef="#ctx0" brushRef="#br0" timeOffset="37626.2886">17793 14814 1155 0,'0'0'25'0,"0"0"6"0,0 0 1 16,0 0 0-16,0 5-32 0,3 3 0 0,3 0 0 0,-3 0 0 0,0 3 85 16,0-3 11-16,-3 2 1 0,3-2 1 0,0 3-21 0,0-1-4 15,0 1-1-15,0-3 0 0,0 2-2 0,0-2-1 16,-3-2 0-16,0-6 0 0,3 8-14 0,-3-8-3 16,0 0-1-16,0 0 0 0,0 0-12 0,0 0-3 15,0 0 0-15,0 0 0 0,0 0-12 0,-3-6-4 16,0-2 0-16,0 0 0 0,0-5-4 0,3 0 0 15,-6-3-1-15,3-2 0 0,0-4-3 0,0 1 0 16,0 0 0-16,0 3 0 0,3-1-3 0,0 1-1 16,-3 2 0-16,0 2 0 0,3 1-8 0,0 0 0 15,0 2 0-15,0 3 0 0,0 1 0 0,3 1-11 16,-3 6 3-16,3-5 0 0,3 0-9 0,-6 5-2 0,6 0 0 0,6 2 0 16,-3 1 5-16,3 2 1 0,-1 1 0 15,4-1 0-15,0 0 1 0,0 0 0 0,0 1 0 0,0-1 0 16,0-2-2-16,0 2 0 0,-3-2 0 0,2-1 0 15,-2-2 4-15,0-2 1 0,0-1 0 0,-3 0 0 16,3-2-3-16,-3 0-1 0,0-1 0 0,-3 1 0 16,3-3 13-16,-3 0-11 0,-3 0 11 0,0 0-10 15,-3 0 10-15,0 0 0 0,0-2 0 0,0 2-8 16,-3 3 8-16,-3-1 0 0,3 1 0 0,-3 2 0 16,0 1 8-16,-3-1-8 0,6 3 10 0,-3 3-10 15,0 2 9-15,0 3-9 0,3 3 8 0,-3 2-8 16,3 3 0-16,0 2 0 0,0 3 0 0,3 1-11 15,-3-1 11-15,6 3 0 0,-3-1 0 0,3 1 0 16,0-3 0-16,0 0 0 0,3-2 10 0,-3 0-10 16,3-4 10-16,3-1-10 0,-3-4 10 0,3-2-10 15,0-3 0-15,3-2 0 0,-3-3 0 0,2-3 0 16,1-2-119-16,3-3-26 0,0-2-6 0</inkml:trace>
  <inkml:trace contextRef="#ctx0" brushRef="#br0" timeOffset="38791.0202">18415 14624 1418 0,'0'0'31'0,"0"0"6"0,0 0 2 0,0 7 1 15,3 1-32-15,0 3-8 0,3 2 0 0,-3 0 0 0,3 6 27 0,-3-1 3 16,3 4 1-16,-3-1 0 0,0 3 5 0,0 2 0 16,3-2 1-16,-3 2 0 0,0-2 10 0,-3-3 1 15,3 1 1-15,0-7 0 0,-3 1 2 0,0-3 0 16,3-5 0-16,-3 3 0 15,0-6-19-15,0-5-4 0,0 0-1 0,0 0 0 0,0 0 1 0,0 0 1 16,0-5 0-16,-3-3 0 0,3-3-9 0,0-4-1 16,-3-1-1-16,3-3 0 0,0-2-9 0,0-3-1 15,-3 3-8-15,3-3 12 0,0 3-12 0,0 3 9 16,0-1-9-16,3 3 8 0,-3 0-8 0,3 3 0 16,0 2 0-16,-3 1 0 0,3 2-10 0,0 3 10 15,-3 5-13-15,0 0 5 0,0 0-4 0,8 0-1 0,-2 5 0 0,0 0 0 16,0 3 5-16,0 0 8 0,-3 5-13 15,3-2 5-15,-3 2 8 0,3 0 0 16,-3 3 0-16,0 0-8 0,0 0 8 0,0-3 0 0,0 3 8 0,-3-3-8 16,6 1 0-16,-3-4 9 0,0 1-9 0,3-3 0 15,-3 0 13-15,3 0-4 0,-3-3-1 16,-3-5 0-16,6 3 0 0,-6-3 0 16,6 0 0-16,0-6 0 0,0 1 4 0,0 0 1 0,0-3 0 15,-1-3 0-15,1-2-5 0,0 0-8 0,0-3 11 0,0 0-11 16,0-3 8-16,0 1-8 0,0 2 0 0,0 0 0 15,3 0 0-15,-3 0 0 0,0 3 0 0,-3 3 0 16,3-1 0-16,0 3 0 0,0 3 0 0,-6 5 0 16,0 0 0-16,0 0 0 0,6 2 0 0,0 4-9 15,0-1 9-15,0 3-10 0,0 2 10 0,-1 1-10 16,1 0 10-16,0 2-8 0,0 0 8 0,0 0-8 16,3 1 8-16,0-1 0 0,-3-3 0 0,3 1 0 0,0 0 0 15,0-4 0-15,0 1 0 0,0-2 0 0,0-1 0 16,3-2 0-16,0-1 0 0,-4-4 0 0,4-1 0 15,-3 0 0-15,0-5 0 0,0 0 0 0,0-5-10 0,-3 3 10 16,3-4-12-16,0-1 12 0,-3 1-15 0,0-2 4 16,0 1 1-16,0-1 0 0,-3 0 1 0,0 3 0 15,0-1 0-15,-3 1 0 0,0 3 9 16,-3-1 0-16,3 6 0 0,-6-3 8 0,3 2-8 16,3 6 11-16,-3 0-11 0,3 0 12 0,-6 3-12 0,0 2-9 15,0 1 9-15,3 4-13 0,-3 1 13 0,3-1-12 16,0 4 12-16,0 2-12 0,0-1 12 0,0 4 0 15,0-1-10-15,3 1 10 0,0-3 0 0,0 2 0 0,3-2-9 0,0-3 9 16,0-2 0-16,3-3-10 0,-3-3 10 0,3 1-8 16,-6-6 8-16,6 2 0 0,3-4 0 15,-3-4 0-15,3-2 0 0,-3-2 0 0,3-3 0 0,-1-3 0 16,-2 0 0-16,3 0-10 0,-3 0 10 0,3 3-10 16,-3-3 10-16,0 5 0 0,-3 1-9 15,3 2 9-15,-3 0 0 0,0 3 0 0,-3 5 0 0,0 0 0 16,0 0-15-16,0 0 5 0,0 0 1 0,6 5 0 15,3 3-1-15,-6 0 0 0,3 2 0 0,0 1 0 16,0 0 10-16,3 2 0 0,-3-3-9 0,0 1 9 16,3 0 0-16,-1-1 0 0,1-2-9 0,3-3 9 15,-3 3 0-15,3-5-10 0,0 0 10 0,0-1-8 32,3-2-19-32,-3 0-3 0,0-2-1 0,0-1 0 0,2-2-41 0,-2-1-8 0,0-2-1 15,3-2-445-15,0-1-89 0</inkml:trace>
  <inkml:trace contextRef="#ctx0" brushRef="#br0" timeOffset="38984.1775">19475 14205 1346 0,'3'-21'29'0,"-3"13"7"0,0 0 0 0,0 1 3 0,0 1-31 0,0 6-8 16,0 0 0-16,0 0 0 0,0 0 51 0,0 6 9 16,0 4 1-16,-3 6 1 0,3 0-10 0,0 5-3 15,0 3 0-15,0 8 0 0,0-1-1 0,0 4 0 0,0 2 0 16,3 2 0-16,-3-2-1 0,3 1-1 0,0 4 0 0,-3-2 0 15,3-1-26-15,-3 1-4 0,0-3-2 0,3 0 0 16,-3-3-14-16,6-2 0 0,-3-3 0 0,0-5 0 31,-1-3-58-31,1-5-14 0,0-3-4 0,0-2-796 0</inkml:trace>
  <inkml:trace contextRef="#ctx0" brushRef="#br0" timeOffset="39120.2541">19314 14661 1810 0,'0'0'51'0,"0"0"12"0,0-6-51 0,3 1-12 0,0 0 0 0,3-3 0 16,3 2 54-16,0-1 8 0,3-1 2 0,0 0 0 16,-1 0 7-16,4 0 1 0,0 0 1 0,0 0 0 15,6 0-56-15,-3 0-17 0,6 0 8 0,2-2-672 16,1-1-134-16</inkml:trace>
  <inkml:trace contextRef="#ctx0" brushRef="#br0" timeOffset="39810.2688">20528 14695 1803 0,'0'0'40'15,"0"0"8"-15,0 0 1 0,0 0 2 0,-3 5-41 0,0 3-10 0,0-3 0 0,3 3 0 16,3 0 0-16,0-2 0 0,0 2 0 0,3-3-11 15,3 0 11-15,-3 0 0 0,3-2 0 0,3-3 0 0,-3 0 9 0,6-3-9 16,0-2 12-16,0 0-12 0,3-3 23 0,-1 0-3 16,-2-3 0-16,3-2 0 0,-6 0-6 0,3 0-2 15,-6-6 0-15,3 3 0 0,-6 0 0 0,0 3 0 16,0-3 0-16,0 3 0 0,-6 3-2 0,3-4-1 16,0 1 0-16,-3 3 0 0,-3 2 11 0,0-3 3 15,3 3 0-15,-3 0 0 0,-3 3 13 0,3 2 2 16,-3-2 1-16,0 2 0 0,0 1-5 0,-3 2-1 0,3 2 0 15,-3 1 0-15,3 0-17 0,-3 2-4 0,3 0-1 0,0 3 0 16,0 0-11-16,0 3 0 0,0-1 0 0,3 1-11 16,0 2 11-16,3 3-10 0,-3-3 10 0,0 0-10 15,3 3 10-15,3 0 0 0,0-3 0 0,3 1 0 32,3-1-31-32,0-3-1 0,0 1 0 0,3-3 0 15,0 0-47-15,0-3-9 0,0-2-3 0,3-1 0 16,0-4-22-16,2-1-5 0,1-5-1 0,3 0 0 15,0-2-21-15,0-4-5 0,6-1-1 0,-4-1-367 0</inkml:trace>
  <inkml:trace contextRef="#ctx0" brushRef="#br0" timeOffset="40200.7399">21159 14449 862 0,'6'-13'24'0,"-3"7"6"15,0-2-30-15,0 1 0 0,-3-1 0 0,0-3 0 16,0 3 137-16,-3 0 22 0,0 0 4 0,0 3 1 16,-3 2-37-16,1-2-7 0,-4 2-2 0,0 3 0 15,0 6-38-15,-3-1-8 0,0 3-2 0,0 0 0 0,0 5-42 16,0 0-9-16,0 6-2 0,3-1 0 0,-3 1-5 0,6 2 0 15,-2 0-1-15,5 0 0 0,3 0-11 0,0 1 0 16,0 1 9-16,3-1-9 0,3-4 0 0,-1-2 0 16,4 0 0-16,0 0 0 0,0-3 0 0,0-2-8 15,3-4 8-15,0-1 0 0,-3-1 0 0,3-2 0 16,0-3 0-16,0-3 0 0,-3-2 0 0,0-1 0 16,-1-1 0-16,-2-4 0 0,3 0 0 0,-3-2 0 15,0 0-8-15,0-3 8 16,-3 0-32-16,0 0-2 0,3 3 0 0,-3 2 0 0,0 4 13 0,0-4 2 15,-3 6 1-15,0 5 0 0,0 0 18 0,0 0 0 16,0 0 0-16,0 0 0 0,3 5 0 0,-3 6 0 0,0 2 0 0,-3 5 0 16,3 3 16-16,-3 6 3 0,0-3 1 0,0 2 0 15,3 6 14-15,-3 0 3 0,0-1 1 0,0 1 0 16,0 3 8-16,3-4 2 0,-3 4 0 0,0-4 0 16,0 4-32-16,3-3-7 0,-3-6-1 0,0 1 0 15,0-4-8-15,3 1 10 0,0-5-10 0,0-3 10 16,3-1-10-16,0-4 0 0,0 0-12 0,0-6 12 15,-3-5-120-15,0 0-16 0,0 0-3 16,6-5-490-16,0-6-99 0</inkml:trace>
  <inkml:trace contextRef="#ctx0" brushRef="#br0" timeOffset="40577.6215">21380 14465 1774 0,'0'0'39'0,"0"0"8"0,0 0 1 0,0 0 3 0,0 0-41 0,-3 8-10 16,0 0 0-16,3 2 0 0,-3 3 28 0,3 3 3 16,0 3 1-16,0-3 0 0,0 0 16 0,0 5 3 15,3 5 1-15,0 1 0 0,0-6-20 0,0 3-4 16,0-6-1-16,0 3 0 0,3 1-9 0,0-4-2 16,-3-2 0-16,2 0 0 0,1-6-8 0,0 1-8 15,0-6 9-15,0 1-9 0,-6-6 15 0,6 0-3 16,0-3-1-16,3-5 0 0,-3 0-3 0,3-5-8 15,-3 0 12-15,3-1-4 0,-3-2-8 0,3 1-17 0,-3-1 4 16,0-3 1-16,0 3 12 0,0 0 0 0,0 3 0 0,0 0 10 16,-4 0-10-16,1 2 0 0,0 3-12 0,0 3 12 15,-3 5 0-15,0 0 0 0,0 0 0 16,0 0 0-16,0 0 0 0,9 5-12 0,-3 6 0 0,3-3 1 16,-3 5 11-16,3-2 0 0,-3-1 0 0,3 1-8 15,-3 2 8-15,3-5 0 0,0 2 0 0,-3-2-8 16,0 0 8-16,3-2 0 0,-3-1 0 0,3-2 0 31,-4-3-41-31,4 0-7 0,0-6 0 0,0 1-582 0,0-6-116 0</inkml:trace>
  <inkml:trace contextRef="#ctx0" brushRef="#br0" timeOffset="40793.9037">21788 13933 1429 0,'0'0'40'0,"0"0"10"0,0 0-40 0,5 3-10 15,-2-1 0-15,3 1 0 0,-3 2 26 0,-3 6 3 16,3-1 1-16,0 4 0 0,-3 4 42 0,0 9 9 16,0 2 2-16,3 5 0 0,-3 0-14 0,-3 4-2 15,0 4-1-15,0 0 0 0,3 3 3 0,-9 0 1 16,6 3 0-16,-2-1 0 0,2 1-38 0,0-6-7 16,0 1-1-16,0-9-1 0,-3 0-23 0,6-7 0 15,6 2 0-15,3-8 0 16,-1-2-116-16,-5-3-27 0,3-3-5 0</inkml:trace>
  <inkml:trace contextRef="#ctx0" brushRef="#br0" timeOffset="41723.1425">21665 14502 831 0,'0'0'18'0,"0"0"4"0,0 0 1 0,0 0 1 0,-3-5-24 0,1 2 0 0,-1-2 0 0,3 5 0 0,-3-6 60 0,3 6 8 16,-6-2 2-16,6 2 0 0,-3-6-27 0,3 6-6 15,-3-2-1-15,-3 2 0 0,0 0 28 0,6 0 4 16,-6 2 2-16,6-2 0 0,-3 3-28 0,-3 2-6 16,0-2 0-16,3 5-1 0,-3-3-11 0,3 3-1 15,0 3-1-15,0-1 0 0,0 1-1 0,3 2 0 16,0 0 0-16,0 1 0 0,0-1-13 0,3 0-8 15,0 0 8-15,0 0-8 0,0 1 17 0,3-6-1 16,-3 2 0-16,3-4 0 0,3-1-16 0,-3-3 0 16,-6-2 0-16,9 0 0 0,0-2 8 0,0-3 5 15,-1-1 1-15,-2-4 0 0,0 2 3 0,0-6 1 16,0 4 0-16,0-1 0 0,-3 1-10 0,0-1-8 16,-3 1 12-16,0 2-12 0,0 0 24 0,0 2-1 15,-3 1-1-15,3 5 0 0,0 0-12 0,0 0-2 0,0 0-8 16,-3 0 12-16,3 0 1 0,-3 5 0 0,-3 1 0 15,3 2 0-15,0 0 1 0,0 2 0 0,3 1 0 16,3-1 0-16,-6 1-14 0,6-1 0 0,3-2 0 0,0 3-636 16,3-3-127-16</inkml:trace>
  <inkml:trace contextRef="#ctx0" brushRef="#br0" timeOffset="42240.4652">22344 13949 1354 0,'-6'-5'38'0,"6"5"10"0,0 0-39 0,0-6-9 0,-3 6 0 0,3 0 0 16,0 0 60-16,0 0 9 0,3 8 3 0,-3 3 0 16,0 2-9-16,3 3-2 0,0 2 0 0,0 6 0 15,-3 0-22-15,6 5-5 0,-3-2-1 0,3 4 0 16,0 1 14-16,-3 5 2 0,0 0 1 0,-3 3 0 15,0 2-23-15,6-2-5 0,-12 0-1 0,12-3 0 0,-6 0-11 16,-6-6-2-16,6 1-8 0,0-5 12 0,0 2-12 16,-3-5-8-16,0-6 8 0,-3 1-13 15,3-6-51-15,-3 0-11 0,3-5-1 0,-3 0-808 16</inkml:trace>
  <inkml:trace contextRef="#ctx0" brushRef="#br0" timeOffset="42593.8624">22151 14542 1429 0,'0'0'31'0,"0"0"6"0,3-3 2 0,3-2 2 0,-3 2-33 0,5 0-8 16,4 1 0-16,3-4 0 0,-3 4 44 0,0-1 6 15,-3 0 2-15,3 1 0 0,6-1-25 0,-6 0-5 0,9 1-1 0,-4-1 0 16,1-2-21-16,3 2 0 0,-3-2 0 0,0 2 0 16,0 1 0-16,-3-1 14 0,2 0-3 0,-2 1-1 15,0 2-10-15,-6 2 0 0,3-2 0 0,0 3 0 16,-3 2 17-16,-3 3 2 0,0 0 0 0,0 0 0 15,-6 5-19-15,6 1 0 0,-3-1 8 0,0 5-8 16,-3 1 0-16,3-1 10 0,-3 1-10 0,0-1 8 16,0 1 7-16,3-1 1 0,0-2 0 0,2 0 0 15,1-3-2-15,3 1 0 0,0-6 0 0,3 0 0 16,-3-3-14-16,0-3 0 0,6-2 0 0,3-2 0 16,0-3 9-16,0-1 6 0,-7-4 1 0,-2-1 0 15,6-2 29-15,-6 0 7 0,-3-3 0 0,-3 3 1 16,-3-6 42-16,0 6 8 0,0-3 1 0,-6 0 1 15,0 3-21-15,-3 2-5 0,-3 3-1 0,0 0 0 16,-2 6-41-16,-4-1-8 0,6 0-1 0,-3 3-1 16,-3 3-140-16,0 2-28 0,3 3-6 0</inkml:trace>
  <inkml:trace contextRef="#ctx0" brushRef="#br0" timeOffset="48680.5069">17085 16280 1249 0,'0'0'27'0,"0"0"5"0,0 0 2 0,0 0 2 0,0 0-28 0,0 5-8 0,0-5 0 0,3 8 0 16,-3-8 77-16,5 5 15 0,-5-5 2 0,0 0 1 16,0 0-24-16,0 0-5 0,0 0-1 0,0 0 0 15,0 0-6-15,0 0-2 0,0 0 0 0,0 0 0 16,0 0-5-16,0 0-2 0,0 0 0 0,0 0 0 0,-8-2-24 0,2-1-5 16,0-2-1-16,-3 5 0 0,0 0-8 0,0 0-3 15,0 0 0-15,0 0 0 0,0 0-9 0,0 0 0 16,0 0 9-16,-3 0-9 0,3 5 0 0,0-5 0 15,1 3 0-15,2-1 0 0,-3 1 0 0,3-3-16 16,6 0 4-16,-3 5 0 16,3-5-13-16,-3 6-3 0,3-6-1 0,0 8 0 15,3-3 2-15,3 3 1 0,-3 0 0 0,6-3 0 0,-1 3 2 0,7 0 0 16,-6 0 0-16,6 2 0 0,-3 1 3 16,3 2 1-16,0-5 0 0,-6 5 0 15,0-2 20-15,0 0-11 0,0-1 11 0,-1 1-8 0,-5-3 8 0,3 0 0 16,-3 5 0-16,3-3 0 0,-3-2 8 0,-3 0 3 0,-3 5 1 15,3-2 0-15,-3-3 20 0,3 0 5 0,-6 3 1 0,0-4 0 16,1 1 2-16,-1-2 1 0,-6-1 0 0,0 0 0 16,0-2 2-16,0-3 0 0,0 0 0 0,0 0 0 15,-3-3-11-15,6 1-1 0,-3-6-1 0,3 8 0 16,4-6-22-16,-4-2-8 0,0 6 0 16,3-3 0-1,3 2-24-15,0-5-10 0,0 8-2 0,3 0-1 16,0-8-136-16,0 3-27 0,3-3-6 0,0 2-643 0</inkml:trace>
  <inkml:trace contextRef="#ctx0" brushRef="#br0" timeOffset="49008.6632">17358 15872 1288 0,'0'0'28'0,"0"0"7"0,0 0 1 0,0 0 0 0,0 0-36 0,0 0 0 15,0 0 0-15,0 8 0 0,0 0 24 0,3 0-3 16,-3 3 0-16,6 2 0 0,-6 0-2 0,3 3-1 0,0 3 0 0,0 2 0 16,0-3 15-16,3 6 3 0,-6 3 1 0,3 2 0 15,0 2 16-15,-3 4 3 0,0-1 1 0,0 1 0 16,0-1-17-16,3-2-3 15,-3 0-1-15,0-1 0 0,-3-2-11 0,3-5-2 16,3-3-1-16,-3 3 0 0,0-5-12 0,0-3-2 0,0-3-8 0,0-3 12 16,3 1-12-16,-3-6 0 0,0 6 0 0,0-11 0 31,3 2-19-31,-3-2-6 0,0 0-2 0,0 0 0 16,0 0-77-16,0 0-16 0,0 0-4 0</inkml:trace>
  <inkml:trace contextRef="#ctx0" brushRef="#br0" timeOffset="49541.4111">17335 16341 1346 0,'0'0'29'0,"0"0"7"0,0 0 0 0,-3-6 3 16,3 6-31-16,0 0-8 0,0 0 0 0,0 0 0 0,0-8 10 0,0 8 1 16,3-2 0-16,0-3 0 0,5-1 5 0,-2 6 2 15,0-5 0-15,3 2 0 0,3-2 10 0,3 5 3 16,0 0 0-16,3 0 0 0,-3-3-16 0,6 3-3 15,-1-2-1-15,-2-1 0 0,0 3-11 0,-3-5 0 16,3 5 0-16,0-3 0 0,0 0 0 0,-4 3 0 16,4-2 0-16,-6-1 0 0,3 1 0 0,0 2 0 15,-3 0 0-15,-3 0 0 0,3 0 0 0,-3 2 0 16,-3 1 0-16,0-1 0 0,0 1 8 0,-1 0 0 16,-2 7 0-16,-3-7 0 0,0 8 3 0,0-3 0 0,-3-1 0 15,1 7 0-15,-4-1 4 0,0 0 1 0,3 0 0 0,-3 3 0 16,0-3 10-16,0 3 2 0,0-2 1 0,0-1 0 15,0 0 4-15,0-2 1 0,3 2 0 0,0-5 0 16,0 5-21-16,0-5-4 0,3-3-1 0,0 3 0 16,0-8-8-16,0 0 0 0,3 5 0 0,-3-5 8 15,6 6-8-15,3-6 0 0,-3-6 0 0,3 6 0 16,0-7-11-16,3 1 3 0,-3-2 0 0,2 0 0 16,-2-2 8-16,3-3-12 0,-3 5 12 0,3-6-12 15,-3 4-3-15,0-3-1 0,-3-1 0 0,3 9 0 16,-3-3 16-16,0 3-12 0,0-3 12 0,-6 8-12 15,0 0 12-15,0 0 0 0,0 0 0 0,3 5-9 16,3 3 9-16,-3 0 0 0,0-3 8 0,0 9-8 16,0-6 12-16,0 2-1 0,0-2-1 0,-1 3 0 15,1-3-10-15,0-3 8 0,3 3-8 0,-3 0 8 0,3-3-8 0,-3 0 0 16,3 1 0-16,-6-6 0 0,6 2 0 0,3-2 0 16,0 0-12-16,0-2 12 15,0-4-56-15,0 1-4 0,3-8-1 0,-3 5-719 16</inkml:trace>
  <inkml:trace contextRef="#ctx0" brushRef="#br0" timeOffset="49990.9924">18061 15936 1594 0,'0'0'45'0,"0"0"10"0,0 10-44 0,-3 1-11 0,3 0 0 0,-3 2 0 15,3 0 8-15,0 0-8 0,-3 6 12 16,0-1-4-16,3 4-8 0,0-1 12 15,-3 2-12-15,3 4 12 0,0 2 22 0,-3 0 5 16,3-2 1-16,0 4 0 0,0-2 4 0,0-2 0 0,0 2 1 0,3-5 0 16,0 0-28-16,0-3-5 0,0-3-2 0,0-4 0 15,3 4-10-15,0-7 0 0,0-1 0 0,0-4 0 16,0 4 0-16,3-7 0 0,0 2 0 0,-4-2 0 16,4-1 0-16,0-4 0 0,0-1-9 0,0-2 9 15,0-1 0-15,3-1 0 0,-3-7-8 0,3 1 8 16,0-5-18-16,0 4 0 0,0-7 0 0,-1 3 0 15,-2-4 3-15,0-1 1 0,0 4 0 0,0-2 0 16,-3 5 14-16,0 0 0 0,0 0 0 0,-3 3 0 16,-3 3 0-16,3-4 0 0,-3 12 0 0,0 2 0 15,0 0 8-15,0 0-8 0,0 0 12 0,-6 2-12 0,0 6 12 16,0 3-12-16,0-3 12 0,0 10-12 0,0-4 16 16,3 4-3-16,3-2-1 0,-3 2 0 0,3-4 8 0,3 7 2 15,0-3 0-15,0-2 0 0,6-3-7 0,-3 1-2 16,3-1 0-16,3-2 0 15,0-6-5-15,3 5-8 0,0-4 11 0,0-4-11 0,2 4 13 0,1-6-4 16,-3 0-1-16,0 0 0 0,0-6-8 0,0 4 0 16,-3-4 0-16,0 1-11 15,0-3-33-15,-1-2-8 0,-2 2 0 0,0-3-522 16,-3 3-104-16</inkml:trace>
  <inkml:trace contextRef="#ctx0" brushRef="#br0" timeOffset="50209.709">18031 16174 1684 0,'0'0'37'0,"0"0"8"0,0 0 2 0,0 0 0 0,0 0-38 0,3-5-9 0,0-1 0 0,3 1 0 15,0 0 48-15,3-3 7 0,0 3 1 0,3-3 1 16,0 2 9-16,5-2 2 0,-2 6 0 0,6-4 0 15,0 1-45-15,3 3-9 0,0-1-2 0,2 0 0 16,4 3-92-16,0 0-20 0,3-2-3 0</inkml:trace>
  <inkml:trace contextRef="#ctx0" brushRef="#br0" timeOffset="50636.8303">19436 16047 1388 0,'0'0'39'0,"0"8"9"0,0 0-38 0,-3 2-10 0,3 4 0 0,0 2 0 15,0-1 58-15,3 9 10 0,-3-3 1 0,0 3 1 16,3 0-1-16,-3 0 0 0,3 2 0 0,-3-2 0 16,3-3-26-16,-3 0-6 0,0 6-1 0,0-9 0 15,0 1-16-15,3-1-4 0,-3-4-1 0,0-1 0 16,0-5-15-16,3 0 0 0,0 0 0 0,-3-8-603 16,0 0-113-16</inkml:trace>
  <inkml:trace contextRef="#ctx0" brushRef="#br0" timeOffset="50853.2129">19254 16298 2049 0,'0'0'58'0,"0"0"13"0,0 0-57 0,0 0-14 16,0 0 0-16,0 0 0 0,6 3 13 0,0 5 0 16,3-5 0-16,0-1 0 0,3 4-4 0,3-6-1 15,0 0 0-15,0 0 0 0,0 0 22 0,0 0 4 16,-1 0 1-16,4 0 0 0,-3-6-2 0,6 6 0 0,-3 0 0 15,3 0 0-15,3-5-22 0,-1 2-11 0,1-2 10 0,0 2-10 32,3-2-16-32,0-3-8 0,-4-2-3 0,4 4-642 0,3-2-129 15</inkml:trace>
  <inkml:trace contextRef="#ctx0" brushRef="#br0" timeOffset="51414.6377">20293 16230 1206 0,'0'0'26'0,"0"0"6"0,0 0 0 0,0 0 3 0,0 0-35 0,6 10 0 15,0 1 0-15,0-1 0 0,0 4 52 0,0-1 4 16,0 0 1-16,-3 6 0 0,3-1 3 0,0-2 1 15,-3 2 0-15,0-4 0 0,-3-1 1 0,3 0 0 16,0 0 0-16,-3-2 0 0,-3-3 5 0,3 0 1 0,3 0 0 0,-3-8 0 16,0 0-20-16,0 0-3 0,0 0-1 0,0 0 0 15,0 0-14-15,-3-3-3 0,0-5-1 0,3-2 0 16,0-4-12-16,0 1-2 0,3-3-1 0,0 0 0 16,0-2-11-16,3-3 0 0,0 5 9 0,0-8-9 15,-3 8 0-15,3 0 0 0,-3 0 0 0,2 3 0 16,1-3 0-16,0 6 0 0,3-1 0 0,-3 3 0 15,3 3-10-15,0 0 10 0,-3 5-12 0,-6 0 12 16,12 2-12-16,0 4 12 0,-3 1-12 0,3 4 12 16,-6 2-10-16,6 3 10 0,-6 0-8 0,-1 3 8 15,-2-1 0-15,0 1 0 0,0-4 0 0,0 4 0 16,0-3 0-16,0 2 0 0,-3-4 0 0,3 1 0 16,0-1 0-16,0-1 0 0,0-2 0 0,0-6 0 15,3 5-33-15,-3-4-8 0,-3-6-2 0,0 0-625 16,9 2-124-16</inkml:trace>
  <inkml:trace contextRef="#ctx0" brushRef="#br0" timeOffset="51729.5916">20784 16185 1612 0,'0'0'45'0,"-3"0"11"0,-3 2-44 0,1 1-12 15,-1 2 0-15,0 0 0 0,0 3 8 0,3 0 0 16,-3 0 0-16,3-2 0 0,-3 7 16 0,3 0 4 0,3 0 0 15,-3 3 0-15,3-3 0 0,0 3 1 0,3-3 0 16,0 1 0-16,3 4-15 0,-3-5-3 0,3 1-1 0,0-4 0 16,3 3 2-16,0-5 0 0,-1 0 0 0,1-2 0 15,3-1-12-15,0-2 8 0,0-3-8 0,3-3 8 16,-6-2 8-16,3-1 2 0,0-2 0 0,0 0 0 16,-3-2 10-16,-4 2 3 15,1-3 0-15,0-2 0 0,-6 0 10 0,3 5 3 0,-6-5 0 0,-3 0 0 16,3 2-10-16,-2-2-2 0,-4 2 0 0,3-2 0 15,-3 2-17-15,3 3-4 0,0-2-1 0,-3 2 0 16,0 0-10-16,0-3-17 0,6 9 4 0,0-4 1 16,-3 1-55-16,6 5-10 15,0 0-3-15,0 0-560 0,0 0-113 0</inkml:trace>
  <inkml:trace contextRef="#ctx0" brushRef="#br0" timeOffset="51911.1244">21067 16145 1470 0,'0'13'41'0,"0"-2"11"0,0 2-42 0,0 0-10 16,3 3 0-16,-3 0 0 0,0 0 11 0,0 2 0 15,0-2 0-15,0 0 0 0,3 0 25 0,-3 0 4 16,-3 0 2-16,3-3 0 0,0-3-12 0,3-2-2 16,-3-8-1-16,0 6 0 0,0-6-27 0,0 0 0 15,0 0 0-15,0 0-507 16,6-6-97-16</inkml:trace>
  <inkml:trace contextRef="#ctx0" brushRef="#br0" timeOffset="52549.1032">21317 16058 1064 0,'0'0'30'0,"0"0"6"0,-6 2-28 0,3 4-8 0,-6-4 0 0,0 1 0 16,0-1 76-16,-2 4 15 0,-1-1 2 0,0 0 1 15,0 3-11-15,0 0-3 0,3-3 0 0,0 3 0 16,0 0-20-16,0-2-5 0,3 2-1 0,3 2 0 16,0-2-40-16,3 0-14 0,0 0 9 0,3 3-9 15,3-3 0-15,0 2 0 0,0-2-14 0,3 3 5 16,6-3 9-16,-3-1 0 0,3 4 0 0,0-3-8 15,0 0 0-15,-4 0 0 0,1 0 0 0,3 0 0 0,-3-3 8 0,0 3 0 16,-3-3 0-16,-3 3 0 0,0-2 8 0,-3 1-8 16,-3 1 8-16,0-2-8 0,-3 2 22 0,0-3 0 15,-3 0 0-15,0 3 0 0,0-5 22 0,6-3 4 16,-9 2 0-16,3 4 1 0,0-4-1 0,0 1-1 16,6-3 0-16,-6 0 0 0,0 0-18 0,6 0-3 15,0 0-1-15,0 0 0 0,0 0-25 0,0 0 0 16,0 0 0-16,6-3 0 0,0-5 0 0,0 3 0 15,6 0 0-15,0-3 0 0,0 5-9 0,0-7 9 16,-3 4-12-16,6-2 12 0,0-5-22 0,-1 5 2 0,-2-5 1 0,3 2 0 31,0-4-5-31,0-1-2 0,0-5 0 0,-3-1 0 0,0 1 3 0,0 0 1 0,-3 0 0 0,-1 8 0 16,-2-6 22-16,0 6 0 0,0 0 0 0,-3-1 0 16,3 4 0-16,-6-1 0 0,0 3 12 15,0-2-4-15,0 7 4 0,-6-2 1 0,3 0 0 0,3 5 0 16,0 0 11-16,-6 0 1 0,0 5 1 0,0 0 0 15,3-2-5-15,-2 7-1 0,2-2 0 0,-3 3 0 16,0 2-20-16,6 3 9 0,0-3-9 0,0 8 0 16,3-2 11-16,0-1-11 0,0 4 10 0,3-4-10 15,-1 1 0-15,4-1 0 0,0-2 0 0,0-3 0 16,3 0 0-16,0-7 0 0,0 4 0 0,3-2 0 16,0-2 0-16,0-4 0 0,2 4 0 0,1-6 9 15,-3 0-25-15,3-6-4 0,0 6-2 0,-18 0 0 16,0 0-125-16,12 0-25 0,0-5-4 0</inkml:trace>
  <inkml:trace contextRef="#ctx0" brushRef="#br0" timeOffset="52709.4367">21049 15727 2682 0,'0'0'59'0,"0"0"12"0,0 0 2 0,0 0 3 0,-3 8-61 0,0 2-15 16,-3-2 0-16,6 6-792 0,-3-1-160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37:14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13810 1656 1123 0,'0'6'24'0,"0"-6"6"16,0 0 1-16,0 0 1 0,0 0-32 0,0 0 0 0,0 0 0 0,0 0 0 15,0 0 28-15,0 0 0 0,0 0 0 0,0 0 0 0,0 0-8 0,0 0-1 16,0 0-1-16,0 0 0 0,6 2 17 0,3 4 3 16,0-6 1-16,0 0 0 0,0 0-5 0,0 0-1 15,3 5 0-15,0-5 0 0,0 0-8 0,3 0-1 16,-1 0-1-16,4 0 0 0,0 0-8 0,0 0-2 15,0 0 0-15,3 0 0 16,-3-5 3-16,2-1 0 0,1 4 0 0,3-1 0 0,-3 0 10 16,-3 3 2-16,3-5 1 0,-4 2 0 0,1-2-2 0,-3 0-1 15,0 2 0-15,-3 0 0 0,0 3-13 0,-12 0-2 16,12-2-1-16,-12 2 0 0,0 0-10 0,12 2 8 16,-12-2-8-16,0 0 8 0,0 0-20 0,12 3-5 15,-12-3-1-15</inkml:trace>
  <inkml:trace contextRef="#ctx0" brushRef="#br0" timeOffset="3034.9568">14930 1709 1018 0,'0'11'22'0,"0"-11"5"0,0 8 1 0,0-8 1 0,0 0-29 16,0 0 0-16,0 0 0 0,5-6 0 0,1 1 57 0,-6 5 6 15,0-2 1-15,3-4 0 0,0-2-8 0,0-2-2 16,-3 2 0-16,0 0 0 0,0 3 3 0,0-6 1 16,-3 0 0-16,3 6 0 0,-3-8-8 0,0 2-2 0,0 3 0 0,-3 3 0 15,1-3-19-15,-4 8-4 16,3-8-1-16,6 8 0 0,-6-5-3 0,-3 0-1 0,0 2 0 16,-3-2 0-16,3 10-4 0,0-5 0 0,0 0-1 0,-3 3 0 15,3 2-7-15,0 0-8 0,0 3 11 0,1 0-11 16,-1 3 0-16,0 2 0 0,3 3-12 0,3-3 3 15,-6 3 9-15,6-3-8 0,0 8 8 0,0-8-8 16,3 6 8-16,0-6-8 0,0 6 8 0,0-3-8 16,6 2 8-16,-3-5 0 0,0 6 0 15,3-6 0-15,0 0 0 0,3-5 0 0,-3 3 0 0,2-3 8 16,1-3-8-16,0 3 9 0,-3-3-9 0,6-5 10 16,0 0 2-16,-6 0 0 0,3-5 0 0,0-3 0 15,-3 3 8-15,0-3 1 0,3-5 1 0,0-1 0 16,0-1-5-16,0-1-1 0,-3 2 0 0,2-4 0 15,1 5-16-15,-3 2 10 0,-3-2-10 0,0 2 8 16,0 1-8-16,0 2 0 0,-3-3 0 0,0 3 8 0,0 0-8 16,0 3 0-16,0 5 0 0,-3 0 8 15,0 0-8-15,3 0 0 0,0 0 0 0,-3 8 0 16,0 3-9-16,3 2 9 0,-3-5-12 0,3 2 12 0,0 1 0 16,-3 2-8-16,3-2 8 0,3 2 0 0,0 0 0 0,0-2 0 15,0-3 0-15,0 5 0 0,3 0 0 0,-3-5 0 16,3 0-8-16,3 3 8 15,0-6-56-15,0 3-8 0,3-3-2 0,-3-5-546 16,3 0-110-16</inkml:trace>
  <inkml:trace contextRef="#ctx0" brushRef="#br0" timeOffset="3356.7902">15281 1646 1429 0,'-3'16'31'0,"3"-16"6"0,0 0 2 0,0 0 2 0,-6-3-33 0,0 0-8 0,-3-5 0 0,3 6 0 16,0-1 47-16,-3 3 7 0,3-5 2 0,-3 2 0 16,0 0-15-16,0 3-2 0,3 3-1 0,-3 0 0 15,1 2 3-15,2-2 1 0,0 2 0 0,0 0 0 16,-3 1-18-16,6 2-3 0,-6 5-1 0,6-5 0 16,-3 5-20-16,3-2 9 0,0 2-9 0,0 0 0 15,0 0 8-15,3 0-8 0,0 1 0 0,0-1 0 16,3 0 0-16,0 0 0 0,0-2 0 0,3 2 0 15,0 0 8-15,0-2-8 0,0 5 0 0,3-8 0 0,0 0 0 16,0 2 0-16,-1-10 0 0,4 3 0 0,-3 2 8 16,3 1-8-16,0-6 0 0,0 0 0 0,3 0 10 15,-3-6-10-15,3 6 8 0,0-2-8 16,-4-4-18-16,4-4-9 0,0 2-1 0,0 0-559 16,0-11-111-16</inkml:trace>
  <inkml:trace contextRef="#ctx0" brushRef="#br0" timeOffset="3619.4601">15540 1233 1188 0,'0'5'26'0,"-3"8"6"0,3 6 0 0,-3-3 1 0,0 2-33 0,0 4 0 16,0 1 0-16,0 4 0 0,3-1 48 0,-3 1 2 0,0-3 1 0,3 10 0 15,0-8 0-15,-3 6 0 0,3-5 0 0,0 4 0 16,0-4-14-16,0-1-2 0,0 1-1 0,0-1 0 16,3-7-22-16,-3-1-12 0,0 3 12 0,0-2-12 15,3-6 8-15,-3 6-8 0,0-3 0 0,0 2 0 16,0-10 0-16,3 0 0 0,-3 3 0 0,0-6 0 16,0-5-31-16,0 0-13 15,0 0-2-15,0 0-666 0</inkml:trace>
  <inkml:trace contextRef="#ctx0" brushRef="#br0" timeOffset="4093.0797">15376 1696 1396 0,'6'21'31'0,"-6"-21"6"0,0 0 2 0,0 0 0 0,3 3-31 0,-3-3-8 16,0 0 0-16,9-3 0 0,0 1 17 0,0-4 3 15,0 6 0-15,0-8 0 0,0 3-4 0,2 0-1 16,1 2 0-16,3-2 0 0,-3-1 3 0,3 4 1 15,-3 2 0-15,3-5 0 0,0-3-8 0,0 5-2 16,-4 0 0-16,1 3 0 0,0 0-9 0,0-5 8 16,-3 5-8-16,3 5 8 0,-3-2 1 0,0 0 0 0,-3 5 0 0,0-3 0 15,3 3 6-15,-3 5 1 16,-3-8 0-16,0 9 0 0,3-7 0 0,-6 4 1 0,3 2 0 0,0 0 0 16,-1-2-1-16,1 0 0 0,0 2 0 0,0 0 0 15,3 0-16-15,-3-2 10 0,0 0-10 16,0-1 8-16,3-5-8 0,-3 3 0 0,3 0 0 0,0-2 8 15,-6-6-8-15,6 7 0 0,0-1 0 0,0-1 8 16,-6-5-8-16,6 0 12 0,0-5-12 0,3 5 12 16,-3-8 0-16,-3 3 0 0,3-6 0 0,0 0 0 15,3 1-12-15,-3 2 12 0,0-5-12 0,-1-1 12 16,1-4-12-16,0 5 0 0,-3-1 0 0,3 1 8 16,-3 0-8-16,3 5 0 0,-6-3 0 0,3 4 0 15,-3 1 0-15,0 6 0 0,0 0 0 0,0 0 0 16,0 0 0-16,0 0-11 0,0 0 11 0,3 11-8 15,-3-3 8-15,0 5 0 0,0-5 0 0,3 2-8 0,0 1 8 0,-3 0 0 16,0 2 0-16,3-8 0 0,3 3 0 16,0-3 0-16,-3 1 0 0,3 2 0 0,0 0-16 0,3 0-2 15,-3-3 0-15,3 0 0 16,0-2-61-16,3-1-12 0,-4-4-2 0,4-1-407 16,-3 3-80-16</inkml:trace>
  <inkml:trace contextRef="#ctx0" brushRef="#br0" timeOffset="4710.8425">16171 1638 1026 0,'0'0'22'0,"0"0"5"0,0 0 1 0,0 0 1 0,0 0-29 0,0 0 0 15,-6 5 0-15,0-5 0 0,0 0 92 0,3 0 12 16,-3 0 2-16,0 0 1 0,6 0-37 0,-9 3-7 0,3 7-2 16,-3-7 0-16,3 8-30 0,0-6-7 15,-3 8 0-15,6 3-1 0,-3-3-3 0,0 3-1 0,3-3 0 0,1 3 0 16,2 3-7-16,0-1-2 0,0-2 0 0,0 0 0 15,2 0 2-15,1-3 0 0,0 0 0 0,0-2 0 16,3 2-4-16,-3-5 0 0,3-3 0 0,0-5 0 16,0 0 5-16,3 0 1 0,-3 0 0 0,0-5 0 15,3 0 2-15,-6-3 0 0,3 0 0 0,0-5 0 16,-3-1-8-16,3 4 0 0,-3 2-8 0,0-5 12 16,-3 5-12-16,0 2 9 0,0-4-9 0,0 7 8 15,0-2-8-15,0 5 8 0,0 0-8 0,0 0 8 16,0 0-8-16,0 0 8 0,0 0-8 0,0 0 8 15,0 5-8-15,0 3 0 0,0 3 0 0,3-3-11 16,-3 0 11-16,6 0 0 0,-3 2 0 0,3-7 0 0,0 7 0 0,0-7-8 16,-1 0 8-16,4-3-8 0,-3 0 8 0,3 0 0 15,-3 0 0-15,6-6 0 0,0 1 0 0,-3 0-13 16,-3-3 3-16,3 0 1 16,3-5-16-16,3-1-3 0,-6 1-1 0,-1-5 0 15,1-4-23-15,0 4-4 0,3-8 0 0,-3-1-1 16,0-5 6-16,0-2 2 0,3-3 0 0,-3 2 0 15,-3-2 9-15,0-2 1 0,-3 2 1 0,3 2 0 16,-6-4 3-16,0 12 1 0,-3 1 0 0,3-1 0 0,0 9 22 0,0-1 4 16,-6 6 8-16,3 0-13 0,3 5 13 0,-3 3 13 0,3 5-2 15,-3 0-1-15,-3 0 12 0,6 0 2 0,0 5 1 16,0 8 0-16,0 0-1 0,-6 0 0 0,3 9 0 0,-3 1 0 16,3 4 24-16,0 5 5 0,-3 2 1 0,3 6 0 15,3 5 18-15,0-6 3 0,0-2 1 0,0-2 0 16,6 2 4-16,-3-3 0 0,3-2 1 0,0-3 0 15,3-2-40-15,0-4-8 0,3-4-1 0,0-6-1 16,-3 0-21-16,2 1-10 0,1-9 10 0,3 3-10 16,0-8 10-16,0 3-10 0,0-3 10 0,-3-3-10 15,6-5 8-15,-6 3-8 0,-3-3 0 0,-1 2-696 16,7-7-143-16</inkml:trace>
  <inkml:trace contextRef="#ctx0" brushRef="#br0" timeOffset="6021.1627">17111 1709 1137 0,'0'0'24'0,"0"0"6"0,0 0 1 0,0 0 2 0,0 0-33 0,0 0 0 16,-3 6 0-16,6 7 0 0,3-8 22 0,0 8-2 15,-6-2-1-15,0 2 0 0,3-2 9 0,0 2 1 16,3 0 1-16,-6-2 0 0,-3 2 10 0,3-2 3 0,6-1 0 0,-6 3 0 16,-3-7 9-16,3 2 1 0,3-3 1 0,-3-5 0 15,0 0-9-15,0 0-1 0,0 0-1 0,6 8 0 16,0-8-3-16,-6 0 0 0,0 0 0 15,0 0 0-15,3-6-5 0,0-1-2 0,3-4 0 0,-3-2 0 16,-3 0-22-16,3-3-11 0,6-3 10 0,-6 1-10 16,-3-1 0-16,3-2 0 0,6 2 0 15,-3-2 0-15,0 3 0 0,0 2 0 0,2-3 0 0,1-2 0 16,3 8 0-16,0 2 0 0,-6-2 0 0,0 5 0 16,6 3 0-16,-3 0 0 0,-9 5-10 0,9 5 10 15,3 0-11-15,-3 3 11 0,-3-3-13 0,0 9 5 16,-3-1 8-16,0 3-8 0,3 0 8 0,-3-3-8 15,0 0 8-15,-1-5 0 0,1 5 0 0,3 0 0 16,-3 1 0-16,-3-1 0 0,3-3 0 0,0 6 0 16,3-2 0-16,0-1 0 0,-9 0 0 0,3-2 0 15,3-6 8-15,-3-5-8 16,0 8 8-16,0-5-8 0,0 2 13 0,0-5-1 0,0 0-1 0,0 0 0 0,0 0 0 16,0 0 0-16,0 0 0 0,6-5 0 0,3-3-3 15,-3 0 0-15,0-6 0 0,0 1 0 0,0 0-8 16,0-3 0-16,3 0 0 0,-3 3 8 0,0 0-8 15,0 0 0-15,6-1 0 16,-3 1 0-16,-4 0-11 0,4 2 3 0,-3 3 0 16,3 0 0-16,3 3-4 0,-6 0-1 0,-6 5 0 0,6 0 0 0,3 5 1 15,-3-5 1-15,-3 5 0 0,0 3 0 0,3 6 3 0,-3-7 0 16,3 4 0-16,-6 2 0 0,-3 3 8 0,6 0 0 16,3-3 0-16,0 0 0 0,-6 1 0 0,3-1 0 15,6 0 0-15,-6-10 0 0,6 2 0 0,-4 0-8 0,1 1 8 16,0 2-8-16,3 0 8 15,0-3 0-15,0 0 0 0,3-2 0 0,3 2 0 0,0-5 0 0,0 0 0 16,0 0 0-16,-3-5 0 0,2 0 0 0,4-3 8 16,-3 0-8-16,-3 0 0 0,3-3 0 0,0 3 0 0,-3-5 0 15,0-3 0-15,0 0 0 0,-4 3 0 0,1 0 0 16,0 0 0-16,0-1 0 0,-9 1 0 0,3 0 0 16,0-3 0-16,-6 3 8 0,0-1-8 0,0 4 11 15,-3-1-3-15,0 3 0 0,0-2 0 0,-3 7 0 16,-2-2 1-16,2 0 0 0,3 5 0 0,-3 5 0 15,-3 0-9-15,0 3 8 0,3 0-8 0,0 3 8 16,6 2-8-16,-3 3 0 0,-6 0 0 0,6-1-11 16,3 4 11-16,-3 0 0 0,0-1 8 0,6 3-8 0,0-5 10 0,3 3-2 15,3-1-8-15,-3-5 12 0,-3 6 3 0,3-6 0 16,6 3 0-16,0 0 0 16,-3-8-15-16,6 5 11 0,6-5-11 0,-6-5 10 0,3-3-10 0,0 0 12 15,2 0-12-15,-2 0 12 0,3-6-12 0,0 1 0 16,-3 0 0-16,9-3 8 15,-3 0-42-15,-1-5-9 0,-5-1-1 0</inkml:trace>
  <inkml:trace contextRef="#ctx0" brushRef="#br0" timeOffset="6631.5411">18338 1709 1328 0,'0'0'37'0,"-6"0"10"0,6 0-38 16,-3-8-9-16,-3 3 0 0,0-3 0 0,0 3 73 0,0-3 13 15,0 3 2-15,0-3 1 0,0 2-41 0,0 1-9 16,-3 2-2-16,0 1 0 0,3-1-9 0,-3 3-3 15,0 0 0-15,1 5 0 0,2 3-5 0,0-5-2 16,-6 8 0-16,3-4 0 0,0 7-10 0,0 4-8 16,3 1 12-16,0-3-12 0,0 2 10 0,3 1-10 15,3-6 8-15,-3 5-8 0,3-2 13 0,0 0-2 16,0-3-1-16,0 1 0 0,0-1-2 0,3 3 0 16,0-3 0-16,0 3 0 0,3-3 3 0,0-2 0 15,-3-1 0-15,3-4 0 0,0-4 1 0,3 3 1 0,0-10 0 0,-3 3 0 16,3-4-2-16,-1-7-1 0,1 0 0 0,0 0 0 15,-3-1-10-15,0 4 0 0,0-4 0 0,0 7 8 16,-3-4-8-16,0 3 0 0,-3 3 0 0,0 5 8 16,0 0-8-16,0 0 0 0,0 0 0 0,0 0 0 15,0 0 0-15,0 0 0 0,0 0 0 0,3 10 0 16,0-4 0-16,0 7 0 0,0-5 0 0,0 0 0 16,3 2 0-16,0 4 0 0,0-1-9 0,0-8 9 15,3 3-28-15,0 0-3 0,3-3 0 16,-1-2-577-16,-2-3-115 0</inkml:trace>
  <inkml:trace contextRef="#ctx0" brushRef="#br0" timeOffset="6914.779">18534 1670 1537 0,'-9'-6'33'0,"3"6"7"0,0-2 2 0,-3 2 2 0,0 0-35 0,1 0-9 15,-1 0 0-15,0 0 0 0,0 2 60 0,3 4 9 16,-3-1 3-16,6-5 0 0,3 0-50 0,-3 8-10 15,0-3-1-15,3 3-1 0,0 5-10 0,6-7-11 16,-3 1 3-16,0 4 0 0,3 0 0 0,3-1 0 16,0 3 0-16,3 1 0 0,-4-6 8 0,4 2-12 15,0-2 12-15,0 3-12 0,0-1 12 0,0 1 0 16,-6-6 0-16,0 6 0 0,0-1 9 0,-3-7 4 16,0 2 1-16,-3 1 0 0,-3 1 56 0,0-1 11 15,0-1 3-15,-3 3 0 0,-6 3-4 0,3-3-1 16,0 5 0-16,3 0 0 0,-3-5-37 0,3 3-7 0,-3-4-2 0,0-1 0 15,4 2-33-15,-4-3 0 0,0-5 0 0,3 0-740 16,0-5-149-16</inkml:trace>
  <inkml:trace contextRef="#ctx0" brushRef="#br0" timeOffset="7506.531">18790 1696 1353 0,'0'0'29'0,"0"0"7"0,0 0 0 0,0 0 4 0,-3 5-32 0,3-5-8 15,-3 3 0-15,-3 8 0 0,6-6 48 0,-3 8 8 0,0 0 1 0,0 0 1 16,3 3-6-16,0 3 0 0,0-1-1 0,0 1 0 15,0 2-1-15,3-2 0 0,0 2 0 0,0-3 0 16,3 1-18-16,0-3-4 0,0 2-1 0,0-5 0 16,0 1-12-16,3-9-3 0,-6 3 0 0,6-3 0 15,-3 0 3-15,0-5 0 0,-6 0 0 0,9-2 0 16,-3-1 9-16,3-7 3 0,-6 2 0 0,2-6 0 16,1 1-11-16,0-5-3 0,0-1 0 0,0 3 0 15,-3-2-13-15,0-3 0 0,0 2 0 0,-3-2 0 16,3 5 0-16,0 0 0 0,-3 3 0 0,0-3 0 15,0 5 0-15,0 1 0 0,0 5 0 0,0 5 0 16,0 0 0-16,0 0-10 0,0 0 10 0,-3 5-8 16,3 3 8-16,-3 2-13 0,3 4 5 0,0-1 8 15,-3 0-9-15,0-2 9 0,3 5 0 0,3 2 0 16,-3-5 0-16,3 1 0 0,-3 4 0 0,3-5 0 16,0 1 0-16,-3-1-8 0,3 0 8 0,0 0 0 15,3-7-43-15,-3 1-5 0,-3-7 0 0,6 6-1 16,-6-6-137-16,9-6-27 0,-3 6-6 0</inkml:trace>
  <inkml:trace contextRef="#ctx0" brushRef="#br0" timeOffset="8013.6639">19052 1754 1090 0,'0'0'24'0,"0"0"4"0,0 5 2 0,3 3 2 0,0 0-32 0,0 3 0 16,0-3 0-16,0 5 0 0,3-5 60 0,0 5 5 15,-3 1 2-15,0 1 0 0,3-1-26 0,0-1-5 0,0 3 0 0,0-3-1 16,-3 3 12-16,3-3 2 0,-3-2 1 0,-1-1 0 15,1 3 11-15,0-7 3 0,-3 2 0 0,0-8 0 16,0 0-9-16,0 0-2 0,0 0 0 0,0 0 0 16,0 0-20-16,0 0-4 0,0 0-1 0,3-6 0 15,0-2-4-15,0-5-2 0,3 0 0 0,-3 0 0 16,-3-8-12-16,0 5-2 0,-3 0-8 0,3-3 12 16,0-2-12-16,-3 3 0 0,3-1 8 0,0 6-8 15,0-8 0-15,0 7 0 0,0 1 0 0,0 3 0 16,0 2 0-16,0 0 0 0,0 8-8 0,0 0 8 15,0 0-11-15,0 0 2 0,0 0 0 0,9 8 0 16,0-3 0-16,-3 3 0 0,3 0 0 0,3 2 0 16,-3 1 9-16,3 0-8 0,0-3 8 0,0 2-8 15,0-2 8-15,-1-3 0 0,1 1 0 0,0 2 0 16,0-6 0-16,-3 1 0 0,3 0 0 0,-3-3 0 0,0 0 0 16,0-3 0-16,0 0 0 0,-3 1 0 15,3-4 8-15,-3 1-8 0,0-3 8 0,-1 0-8 0,-2 3 0 0,0-8 8 16,0 2-8-16,-3 0 0 0,0 1 0 0,-3 2 0 15,3-3 0-15,-3 3 8 0,-3 1-8 0,4 1 8 16,-4 1-8-16,3 2 8 0,3 3-8 0,-6 3 0 16,0 2-8-16,0-5 8 0,3 8-13 15,0 3 2-15,0 2 1 0,0 3 0 0,0-3 10 0,0 3-12 16,0 0 12-16,6 0-12 0,0 0 12 0,0 2 0 16,3-5 0-16,0 6-8 0,0-6 8 0,3 3 0 15,0-3 0-15,2-2 0 16,1 2-26-16,3-8-3 0,0 3-1 0,0-2-588 0,3-4-118 15</inkml:trace>
  <inkml:trace contextRef="#ctx0" brushRef="#br0" timeOffset="9031.6889">19641 1709 1429 0,'0'0'31'0,"0"8"6"0,0 3 2 0,0 2 2 0,0 0-33 0,0 0-8 16,0 6 0-16,0-6 0 0,-3 6 40 0,3-3 7 15,0 2 1-15,-3 1 0 0,3-4 14 0,0 4 3 16,0 0 1-16,0-6 0 0,0 0 0 0,0 0 0 0,0-5 0 0,3 3 0 15,-3-3-29-15,0-8-5 16,0 0-2-16,0 0 0 0,0 0-10 0,0 0-1 16,6-8-1-16,0 2 0 0,0-1-6 0,0-4 0 15,0-2-1-15,3-3 0 0,-6 0-11 0,6 0 0 0,-3 3 0 0,3-6 0 16,-3 6 0-16,3 0-9 0,-3 0 9 0,0-1-13 16,0 1 13-16,-3 8-11 0,0-3 11 0,-3 8-10 15,0 0-4-15,0 0-1 0,0 0 0 0,6 8 0 16,-3-3 5-16,2 3 1 0,-2 0 0 0,0 3 0 15,0 2 9-15,0 0-8 0,0 0 8 0,0 1-8 16,0-1 8-16,0 0 0 0,-3-2 0 0,6 2 0 16,-3 0 0-16,-3-2 0 0,3-1 0 0,-3-4 0 15,3 1 13-15,-3-7-1 0,0 6-1 0,0-6 0 16,0 0 1-16,0 0 1 0,0 0 0 0,0 0 0 16,0 0-1-16,3-6 0 0,3 1 0 0,-3-3 0 15,3-2-4-15,-3-4 0 0,3 1-8 0,-3 0 12 0,3 0-12 0,-3-1 0 16,0 1 8-16,0 0-8 0,3 0 0 0,-3 0 0 15,3-1 0-15,-3 6-10 0,3-2-2 0,0 2-1 16,-3 3 0-16,-3 5 0 0,0 0-5 16,0 0-1-16,0 0 0 0,0 0 0 0,6 5 9 0,-1 3 2 15,1 2 0-15,-3-2 0 0,6 3 8 0,-3 2-8 16,0 0 8-16,3-2-8 0,-3 0 8 0,3 2 0 16,0-5 0-16,0 2 0 0,0-4 0 0,0 2 0 15,3-8-9-15,0 5 9 0,0-5 0 0,-1 0 0 16,-5 0 10-16,3-3-10 0,-3 1 0 0,3-6 0 15,0 2 0-15,0-4 0 0,-3 2 0 0,3 0 0 0,0-5 0 16,0 7 0-16,-6-4 0 0,3 2 0 0,-3 0 0 16,-3 0 0-16,3 3 0 0,-3 5-11 0,0 0 11 0,0 0-13 15,0 0 13-15,0 0-12 0,0 0 12 0,0 0-12 16,0 0 2-16,0 0 1 0,0 5 0 0,-3 3 0 16,0 5 9-16,3 0-8 0,0-5 8 0,3 5-8 15,-3 1 8-15,3 2 0 0,0-3 0 0,3-3-8 16,0 1 8-16,2 2 0 0,-2-7 0 0,3 1-8 15,0-7 8-15,0 6 0 0,0-6 0 0,0-6-8 16,3 6 8-16,-3-7 0 0,0 1 0 0,0-2 0 16,-3 3 0-16,3-6 8 0,0 3-8 0,-3 1 11 15,-1-1-11-15,-2 2 0 0,3 1 0 0,0-3 0 16,0 8 0-16,-3-5 0 0,3-3 0 0,-6 8 0 16,3 0 0-16,-3 0 0 0,9 0 0 0,-3 0 0 15,0 0-9-15,0 0 9 0,3 0-12 0,-6 8 12 0,-3-8 0 0,9 0 0 16,3 5 0-16,-3 3 0 15,-3-3-66-15,3-2-10 0,0 2-1 0,-1 1-477 16,1-4-95-16</inkml:trace>
  <inkml:trace contextRef="#ctx0" brushRef="#br0" timeOffset="9287.1749">20743 1312 1054 0,'0'0'23'0,"0"11"5"0,3 2 0 0,-3 0 3 0,3 3-31 0,-3 3 0 0,0 5 0 0,0 2 0 16,0 3 74-16,0 8 9 0,-3-2 1 0,3 2 1 16,0 2-22-16,-3 1-5 0,0 5-1 0,-3-8 0 15,0-3-25-15,3 1-4 0,-3 2-2 0,3-11 0 16,-3 6-18-16,6-5-8 0,0-6 8 0,0 3-8 31,0-3-27-31,-3-8-10 0,0 5-3 0,3-10-432 0,0 3-86 0</inkml:trace>
  <inkml:trace contextRef="#ctx0" brushRef="#br0" timeOffset="9447.2996">20546 1818 1688 0,'0'0'37'0,"0"0"8"0,0 0 2 0,6-6 0 16,6 6-38-16,-3-5-9 0,6 5 0 0,-3 0 0 15,6 0 86-15,0-5 15 0,-1 2 3 0,4 3 1 0,0-5-22 0,3-3-5 16,0 3-1-16,0-9 0 0,-1 6-29 0,4-5-7 16,3 3-1-16,0-4 0 15,2 1-40-15,1 0 0 0,-3 0 0 0</inkml:trace>
  <inkml:trace contextRef="#ctx0" brushRef="#br0" timeOffset="10456.9098">21624 1670 921 0,'0'0'20'0,"0"0"4"0,0 0 0 0,0 7 4 0,0 4-28 0,0 2 0 0,0-5 0 0,-3 3 0 0,3 2 74 0,-3 0 10 16,3 0 1-16,0 1 1 0,0-1-29 0,0-5-5 16,-3 5-2-16,3-5 0 0,-3 3 4 0,3 2 1 15,-3-8 0-15,0 3 0 0,3-8-6 0,-3 8-1 16,3-8 0-16,0 0 0 0,-3 5-11 0,0 1-2 16,3-6-1-16,0 0 0 0,0 0-1 0,0 0 0 15,0 0 0-15,0-6 0 0,-3 6-11 0,3-8-2 16,0 3-1-16,3-8 0 0,-3 0-5 0,6 2-1 15,-3 3 0-15,0-5 0 0,0 0-1 0,0-1-1 16,3 4 0-16,-3-6 0 0,3 3-11 0,0 2 0 16,0-2 0-16,0 5 0 0,0-5 0 0,2 5 0 0,1-3 0 15,0 3 0-15,6 3 0 0,-6 0 0 0,3 2 0 16,0-2-11-16,3 2 11 0,-6 3-13 0,-9 0 5 0,15 0 8 16,-3 8-10-16,-3-5 10 0,-9-3 0 0,8 10-9 15,4-2 9-15,-6 5 0 0,-3 1 0 0,0 4-8 16,3-7 8-16,-3 5 0 0,-3 2 0 0,0-2 0 15,-3 0 0-15,3 5 0 0,0-8 0 0,-3 6 0 16,3-3 0-16,0 2 0 0,0 1 0 0,3-6-8 16,-3-2-6-16,3 2-1 0,0-5 0 0,3-3 0 31,3 3-114-31,-9-5-23 0,12-3-5 0,-3-3-600 0</inkml:trace>
  <inkml:trace contextRef="#ctx0" brushRef="#br0" timeOffset="10760.5966">22073 1683 1162 0,'0'0'25'0,"0"0"6"0,0 0 1 0,-3 0 1 0,0-6-33 0,-3 4 0 0,0 2 0 0,0 0 0 0,0 0 63 0,1 0 5 15,-1 2 2-15,-3 4 0 0,0 2-17 0,3 2-3 16,0-2-1-16,0 0 0 0,0 3-21 0,3 2-5 16,0 0-1-16,0 0 0 0,3 6 10 0,0-6 1 15,3 0 1-15,0 3 0 0,3 0-34 0,0-3-22 16,3 1 3-16,0 1 1 0,-3-1 3 0,3-4 1 15,2-4 0-15,-2 2 0 0,-3-1 37 0,3-1 7 16,0-12 2-16,0 4 0 0,0-1-17 0,-3-5-3 16,0 0-1-16,-3 3 0 0,-3-8 31 0,0 5 6 15,3-5 2-15,-6 2 0 0,0 3-16 0,0-5-3 16,0 5-1-16,-3-5 0 0,-3 2-11 0,3 3-3 0,0-5 0 0,0 0 0 16,0 7-16-16,0-7 0 0,0 3 0 0,3 2 0 31,-2 0-36-31,5-3-10 0,0 3-2 0,0 0-568 0,2 3-114 0</inkml:trace>
  <inkml:trace contextRef="#ctx0" brushRef="#br0" timeOffset="10931.5764">22225 1646 1220 0,'0'13'34'0,"6"-2"9"0,-3-4-35 0,0 4-8 0,-3 2 0 0,3 1 0 15,3-1 88-15,-6 0 16 0,0 3 4 0,0 0 0 16,0 0-51-16,0 2-9 0,-3 1-3 0,0-6 0 15,0 0-22-15,0 0-5 0,6-7-1 0,-6 2 0 16,6-1-5-16,0-1-2 0,-3-6 0 0,3 5 0 16,3-5-68-16,-6 0-14 0,6-5-2 0</inkml:trace>
  <inkml:trace contextRef="#ctx0" brushRef="#br0" timeOffset="11553.115">22424 1611 776 0,'0'0'22'0,"0"0"5"0,0 0-27 0,0 0 0 16,12 0 0-16,-3 0 0 0,0 0 61 0,-3 0 7 16,3 0 2-16,-9 0 0 0,0 0 1 0,6-5 0 0,3 5 0 15,-9 0 0-15,0 0-7 0,0 0 0 0,0 0-1 0,0 0 0 16,0 0-21-16,0 0-4 0,0 0-1 0,0 11 0 16,-3-3 11-16,-3 2 1 0,0-2 1 0,0 0 0 15,0 0-21-15,3 3-4 0,-3-4-1 0,3 4 0 16,0 2-3-16,0-5-1 0,0 3 0 0,3-3 0 15,-3 5-20-15,6-5 0 0,3 2 0 0,-3-2 0 16,0 6 0-16,3-9-8 0,-3 8 8 0,3-5-8 16,3-3 8-16,-6 3 0 0,3 0 0 0,0 3-8 15,0-6 8-15,-3 3 0 0,0-3 0 0,-3 3 0 16,0 0 23-16,0-2 0 0,0-1 0 0,-3 3 0 16,0-3 8-16,3 3 1 0,-6 0 1 0,0 3 0 15,0-6 0-15,3 3 0 0,-3-8 0 0,6 0 0 16,-9 2-7-16,3 1-2 0,0 0 0 0,6-3 0 15,0 0-9-15,-3-3-3 0,-6 0 0 0,9 1 0 16,-3-6-12-16,3 3 0 0,-6-3 8 0,6 2-8 0,6 1 0 16,-3-3 0-16,0 3 0 0,3-3-10 0,0 3 10 15,3-3-13-15,-3 2 5 0,3-4 8 0,0 2-8 0,3 0 8 16,-3 0 0-16,3 3 0 0,0-3 0 0,0 2 0 16,5-4-9-16,-2 2 9 0,0 0 0 0,3-3 0 15,0 3-8-15,0 0 8 0,3 3 0 0,-6-8 0 16,-4 5 0-16,1 3 0 0,-3-6 0 0,3 3 0 15,-3 0 0-15,-9 8 0 0,0-5 0 0,6 0 0 16,-6 5 0-16,0 0 0 0,0 0 0 0,0 0 0 16,0 0 8-16,0 0-8 0,0 0 0 0,-6 0 0 15,0 5 0-15,6-5 0 0,-3 5 0 0,-3 3 0 16,3 3-8-16,-3-3 8 0,3 5 0 0,3-8-8 0,3 6 8 0,-3-1 0 16,0 4-10-16,3-6 10 0,6 2-8 0,-3-2 8 15,0 0 0-15,9 3 0 0,-3-9 0 0,0 4 0 16,0-1 0-16,0-5 0 0,-3 0 0 0,8 0 0 15,-5 0 0-15,0-5 0 0,-3 2 0 0,3-2 0 16,-3-1-12-16,-3 1 4 0,-3 2 0 0,-3-2-672 16,0-3-133-16</inkml:trace>
  <inkml:trace contextRef="#ctx0" brushRef="#br0" timeOffset="11734.3842">22317 1304 2120 0,'-12'0'60'0,"12"0"13"0,0 0-58 0,-3 6-15 0,-2-6 0 0,5 0 0 0,0 0 56 0,0 0 9 16,0 0 2-16,-3 2 0 0,0 4-67 0,3-6-14 16,0 0-2-16,-3 0-984 15</inkml:trace>
  <inkml:trace contextRef="#ctx0" brushRef="#br0" timeOffset="13359.2022">14876 2648 1684 0,'-3'-7'37'0,"3"7"8"0,0 0 2 0,0 0 0 0,0 0-38 0,0 0-9 0,-6-3 0 0,6 3 0 16,0 0 32-16,0 0 4 0,0 0 0 0,6 10 1 15,-3 4-37-15,3-4 0 0,0 4-12 0,0 1 4 16,3 4 17-16,3-1 4 0,-6 4 1 0,3 1 0 15,2-1 5-15,1-1 1 0,-3 3 0 0,3-1 0 16,-3 6-7-16,3-7-1 0,-6-1 0 0,3 0 0 0,-3-2-3 16,0-1-1-16,0-2 0 0,0-3 0 0,-3 0-8 15,0-2 8-15,0 0-8 0,3-1 8 0,-6-5-8 16,3 3 0-16,-3-8 0 0,0 0 0 16,6 0-151-16,-6 0-25 0,0 0-6 0</inkml:trace>
  <inkml:trace contextRef="#ctx0" brushRef="#br0" timeOffset="13611.8092">15191 2701 1591 0,'0'0'35'0,"0"0"7"0,-3 8 2 0,0 3 0 0,1-3-35 0,-1 2-9 0,0 1 0 0,-3 0 0 16,3-1 65-16,-3 3 11 0,0 1 3 0,0 2 0 15,3 2-15-15,-3 1-4 0,0-1 0 0,0 3 0 16,0 0-12-16,0 1-4 0,0-7 0 0,-3 4 0 16,3 2-24-16,0-2-4 0,-3-3-2 0,6-3 0 15,-3 3-14-15,3-3 0 0,-3 0 8 0,3-5-8 16,1 0-10-16,2 0-5 0,0-8-1 0,0 0 0 16,0 0-118-16,0 0-24 0,0 0-5 0,2 0-673 15</inkml:trace>
  <inkml:trace contextRef="#ctx0" brushRef="#br0" timeOffset="14075.3168">15379 2810 1238 0,'0'0'27'0,"0"0"5"0,0 0 2 0,0-5 2 0,0 5-36 0,0-8 0 15,-3 2 0-15,0 1 0 0,3 0 78 0,-3-1 9 16,-3 1 1-16,0 3 1 0,0-4-13 0,-3 4-4 15,3 2 0-15,0 0 0 0,-3 0-5 0,0 2-2 16,4 1 0-16,-4 2 0 0,0 3-41 0,3 5-9 0,0-5-2 0,-3 6 0 16,0 4-13-16,3-2 0 0,0 0 0 0,0 2 0 15,3 3 0-15,0 1 0 16,0-1 0-16,0-3 0 0,3 1 0 0,-3-1 0 0,3 1-8 0,3-3 8 16,-3 0 0-16,3-3 12 0,3-3-1 15,-3 1-1-15,3-3-10 0,0 0 8 0,3-3-8 0,0 1 8 16,-3-6-8-16,3 0 8 0,0 0-8 0,0 0 8 15,5-8 0-15,-5 2 0 0,0-2 0 0,0-2 0 16,0-3-8-16,0-1 12 0,-3 1-12 0,3 0 12 16,-3 0-12-16,-3-1 0 0,0-1 9 0,-3 1-9 15,0 4 8-15,0-1-8 0,0 3 8 0,0 0-8 16,-3 3 0-16,0-3 8 0,3 3-8 0,0 5 0 16,0 0 0-16,0 0 0 0,0 0 0 0,0 0 0 15,0 0 0-15,0 13 8 0,-3 0-8 0,6-2 0 16,0-1 0-16,0 4 9 0,-3-1-9 0,3 0 0 0,0 0 0 15,3 0 0-15,-3-2 0 0,0-6 0 0,0 6 0 0,3-3 0 16,3-3 0-16,-3 0 0 16,-6-5-39-16,8 3-5 0,4-3 0 0,-3-3-1 15,0 3-60-15,0-5-12 0,0 0-3 0,3-3-683 16</inkml:trace>
  <inkml:trace contextRef="#ctx0" brushRef="#br0" timeOffset="14504.3887">15584 2916 1238 0,'3'16'27'0,"-3"-16"5"0,0 10 2 0,0-10 2 0,3 11-36 0,0-1 0 16,0 1 0-16,-3 0 0 0,3-4 54 0,0 4 4 0,-3 0 1 0,0-3 0 15,0-8 14-15,0 0 3 16,0 0 1-16,3 7 0 0,-3-7-1 0,0 0-1 0,0 0 0 0,0 0 0 16,0 0-21-16,0 0-4 0,0 0-1 0,0 0 0 15,-3-2-13-15,0-3-4 0,0-1 0 0,3-2 0 16,0 0-12-16,0-2-2 0,-3-3-1 0,3 2 0 15,0-2-6-15,0 2-2 0,0-2 0 0,0 0 0 16,3-1-9-16,-3 1 0 0,0-5 0 0,3 5 8 16,0 5-8-16,0-3 0 0,0 3 0 0,0-5 0 15,0 2-8-15,3 9 8 0,0-9-10 0,0 8 10 16,0-5-24-16,3 3 0 0,-3 0 1 0,3 2 0 16,0-5-22-16,0 6-5 15,0 2-1-15,-1-6 0 0,1 4-18 0,3 2-4 16,-3-3-1-16,0 6 0 0,0-1 16 0,0 4 3 0,-3-6 1 15,3 0 0-15,0 2 27 0,0 6 6 0,0-3 1 0,-3 1 0 16,0-1-10-16,-6-5-2 0,3 11 0 0,3-3 0 0,2 5 52 16,-2-5 9-16,-3 2 3 0,0 4 0 0,0-4-18 0,0 3-3 15,0 3-1-15,-3-3 0 0,-3-5 3 0,3 6 1 16,3-4 0-16,-3 3 0 0,-3-2-1 0,3-3 0 16,-3 0 0-16,3-8 0 0,0 0-13 0,0 0 9 15,0 0-9-15,0 0 8 16,6 3-50-16,-6-3-10 0,3-6-3 0</inkml:trace>
  <inkml:trace contextRef="#ctx0" brushRef="#br0" timeOffset="14633.7817">15876 2511 2052 0,'0'0'45'0,"0"0"10"0,0 0 1 0,0 0 1 0,0 0-45 0,-6 5-12 0,3-2 0 15,-3 2 0-15,0-2 0 0,6-3-11 0,0 0 3 0,0 5-596 16,0 3-118-16</inkml:trace>
  <inkml:trace contextRef="#ctx0" brushRef="#br0" timeOffset="15533.6005">16215 2908 992 0,'0'0'28'0,"0"0"7"0,0 0-35 0,0 0 0 0,0-6 0 0,0-1 0 0,0 1 95 0,0-4 12 16,0-1 2-16,-3 3 1 0,3-2-13 0,0 4-2 15,-3-4-1-15,0 2 0 0,0 0-22 0,3 0-4 16,-2 3 0-16,-1-6-1 0,0 3-19 0,-3-3-3 16,3 4-1-16,-3 1 0 0,3 4-16 0,-3-4-3 15,0 6-1-15,0 0 0 0,0 0-12 0,0 6-4 16,-6-6 0-16,6 8 0 0,-3-1-8 0,3 4 0 15,-3 2 0-15,3 6-11 0,0-3 11 0,-3 8-8 16,6-6 8-16,-3 3-8 0,4 3 8 0,-1-3 0 16,-3-5-9-16,6 3 9 0,0-1 0 0,0 1 0 15,3-1-9-15,0-5 9 0,0-2 0 0,2-3 0 0,-5 2 0 0,3-2 0 16,-3-8 0-16,0 0 0 0,0 0 0 16,0 0 9-16,0 0 3 0,12-5 0 15,-3 0 0-15,0-3 0 0,-3-3-1 0,-3 1 0 0,3-4 0 0,0 1 0 16,-3 3-11-16,0 4 10 0,0-9-10 0,-3 4 10 15,3 3-10-15,-3 0 0 0,-3 5 0 0,3 1 8 16,0 2-8-16,0-3 8 0,0 6-8 0,-3-1 8 16,0 4-8-16,3 2 0 0,0-3 0 0,0 6 0 15,0-4 0-15,0 4 8 0,0 0-8 0,0-3 0 16,0-1 0-16,0 4 0 0,3-3 0 0,0 0 0 16,-3-8 0-16,6 8 0 0,-6-8 0 0,0 0 0 15,12 5-16-15,-12-5-3 0,12 3 0 0,0-6 0 16,-3 1-56-16,2-6-11 0,-2 2-2 0,0-2-1 15,0-5-39-15,-3 0-7 0,3 0-1 0,-3-1-577 16</inkml:trace>
  <inkml:trace contextRef="#ctx0" brushRef="#br0" timeOffset="15855.1164">16260 2858 1105 0,'0'0'24'0,"0"0"4"0,0 0 2 0,0 0 2 0,3 10-32 0,0 3 0 16,-3-2 0-16,0 2 0 15,3 0 69-15,0 1 7 0,0-1 2 0,-3 0 0 0,-3 0-18 0,3-2-4 16,6-1-1-16,-6-10 0 0,3 14-2 0,0-6 0 15,-3 5 0-15,3-8 0 0,3 3-1 0,-6-8 0 16,0 0 0-16,0 0 0 0,0 0-12 0,0 0-4 16,0 0 0-16,3 0 0 0,3-8-13 0,0 3-3 15,0-6-1-15,-3 3 0 0,0 0-7 0,0-5 0 16,5-3-1-16,-2-2 0 0,-3 7-11 0,3-7 0 0,0 2 0 0,3 0 8 16,-3-3-8-16,0 6 0 0,0 3 0 0,0-4 0 15,3 9 0-15,-6-6 0 0,3 9 0 0,-3-6 0 16,3 3 0-16,-6 5 0 0,0 0 0 0,0 0 0 15,6 13 0-15,-3-5 0 0,3 2-9 0,-3 4 9 16,0 1 0-16,0-1 0 0,0 2-8 0,3-1 8 16,-3 4 0-16,0-6 0 0,0 3 0 0,2-3 0 15,4 3 0-15,-3-3 0 0,-6 1 0 0,9-1 0 16,-3-5-28-16,0 0-3 0,0 2 0 16,0-2 0-1,3 0-128-15,0-5-25 0,-3-3-6 0</inkml:trace>
  <inkml:trace contextRef="#ctx0" brushRef="#br0" timeOffset="16555.3446">16778 2770 1447 0,'12'0'32'0,"-12"0"6"0,0 0 2 0,-9-2 0 0,0-1-32 0,9 3-8 0,0 0 0 0,-6-3 0 16,-3 1 75-16,0 2 13 0,9 0 2 0,0 0 1 16,-9-6-31-16,0 6-7 0,-3 6-1 0,3-6 0 15,9 0-12-15,-5 8-4 0,-7-1 0 0,6 1 0 16,0 6-18-16,3-1-4 0,-3 0-1 0,0 3 0 15,0 3-5-15,3-4-8 0,3 7 11 0,-3-1-11 16,-3-5 12-16,3-1-12 0,9-4 12 0,0 2-12 0,0 1 8 16,3 1-8-16,0-7 0 0,3 3 0 0,3-3 8 15,-4-3-8-15,-2 3 12 0,6-8-12 0,9 0 14 16,-6 0-4-16,-3 0-1 0,0-5 0 16,3-1-9-16,-4 4 0 0,1-11 0 0,0 5 0 15,-6-3 10-15,3 1-10 0,6-4 12 0,-6-2-12 0,-6 3 9 16,3-8-9-16,3 5 0 0,-3 0 9 0,-1 0-9 0,-5 1 12 15,-3 1-12-15,3 4 12 0,3-1-12 0,-9 1 0 16,0 2 9-16,-3 0-9 0,3 2 12 0,-2-2-1 16,-4 6-1-16,0-1 0 0,3 3 0 0,0 3 0 15,0-1 0-15,-3 6 0 0,0-2-10 0,0 7 0 16,3 0 0-16,3 0 0 0,-3 3 0 0,3 0 0 0,0 5 0 0,3-2 0 16,3 2 0-16,-3-5 0 0,-3 2 0 0,6-2 0 15,6 0 0-15,-3 3 0 0,0-6 0 0,3-5 0 16,0 0 0-16,3 0 0 0,3-6 8 0,0 1-8 15,-4-3 9-15,10-3-9 0,0-5 10 0,-3 3-10 16,3-8 0-16,0 2 0 0,5-2 0 0,1 0-708 16,-3 0-147-16</inkml:trace>
  <inkml:trace contextRef="#ctx0" brushRef="#br0" timeOffset="17140.8983">17942 2881 899 0,'0'0'25'0,"0"0"7"0,0 0-32 0,0 0 0 0,0 0 0 0,-3-5 0 16,3 5 104-16,0 0 14 0,0 0 3 0,0 0 1 15,-6-3-27-15,6 3-6 0,0 0-1 0,0 0 0 16,0 0-12-16,0 8-4 0,3 0 0 0,-3 5 0 16,3 1-18-16,-3-1-4 0,3 5-1 0,0 1 0 15,-3 0-18-15,3 2-4 0,0 2-1 0,0-1 0 0,0-4-9 16,0 1-1-16,-3-3-1 0,-3-3 0 16,3 0-7-16,0-5 0 0,0 0-8 0,0 0 12 15,-3-6-12-15,3-2 0 0,0 0 0 0,0 0 0 16,0-2-136-16,0-3-29 0,0-6-7 0</inkml:trace>
  <inkml:trace contextRef="#ctx0" brushRef="#br0" timeOffset="17220.6792">17850 2712 787 0,'0'0'22'0,"0"0"6"0,0 0-28 16,0 0 0-16,0 0 0 0</inkml:trace>
  <inkml:trace contextRef="#ctx0" brushRef="#br0" timeOffset="17573.5761">18126 2773 1652 0,'-12'8'36'0,"12"-8"8"0,0 0 2 0,-6 2 0 0,-2 6-37 0,2-5-9 0,-3 2 0 0,0 3 0 16,0-2 66-16,0 1 11 0,0 4 3 0,0-8 0 15,3 7-36-15,-3-4-8 0,0 2 0 0,3-3-1 16,3 0-16-16,3-5-3 0,0 0-1 0,0 8 0 16,-3 0-15-16,6 0 0 0,0-3-12 0,3 3 12 15,3 3-14-15,0-3 4 0,0 0 1 0,3 2 0 16,3-5 9-16,0 3-8 0,-3 0 8 0,5 0-8 0,1 0 8 0,-3-2-8 16,0 4 8-16,0 1-8 0,-3-3 8 0,0 5 0 15,-3-8 0-15,0 3-8 0,-3 0 8 0,-3 0 0 16,0 3 8-16,-6-4-8 0,3 1 36 0,0-8 2 15,-6 8 1-15,0 3 0 0,-3 0 19 0,3-4 4 16,-3 1 1-16,0-2 0 0,0-1-10 0,0-2-1 16,0-1-1-16,9-2 0 0,0 0-29 0,-9 0-6 15,3-2 0-15,6 2-794 16,0-3-158-16</inkml:trace>
  <inkml:trace contextRef="#ctx0" brushRef="#br0" timeOffset="18057.0962">19269 2572 1609 0,'0'0'35'0,"0"0"7"0,0 0 2 0,0 0 2 0,3 8-37 0,0 0-9 15,0 2 0-15,0 3 0 0,-3 1 18 0,3 2 2 16,0-1 0-16,0 1 0 0,-3 5 30 0,0-2 6 16,0 5 2-16,0 0 0 0,0 7 6 0,0-4 2 15,-6 7 0-15,3-2 0 0,-3 2-18 0,3-2-3 0,-3-3-1 0,0-2 0 16,0-1-21-16,3-2-5 0,3-3-1 0,-2-5 0 15,-1 3-17-15,3-6 0 0,0-5 0 0,0 0 0 32,0-8-73-32,5 5-12 0,-5-5-3 0,9-3-552 0,3 1-112 0</inkml:trace>
  <inkml:trace contextRef="#ctx0" brushRef="#br0" timeOffset="18417.6429">19558 2630 1926 0,'0'0'42'0,"-6"5"9"0,0-2 1 0,-3 7 3 0,-3-4-44 0,0 4-11 0,3 1 0 0,-2 2 0 15,-1 0 28-15,0 6 4 0,3-3 1 0,-3 8 0 16,3-3-11-16,0 5-2 0,3 1-1 0,0-1 0 16,3 3 14-16,0 0 3 0,0-2 1 0,6-3 0 0,0-1-37 0,0-1 0 15,3-1 0-15,3-3 0 0,3-2 0 0,0-3 0 16,0-2 0-16,3-3 0 0,0 3 9 0,-1-9-9 15,1 1 12-15,0-3-12 0,0-3 12 0,3 1-4 16,-3-4 0-16,3-2-8 0,0-5 15 0,-4 0-4 16,1-3-1-16,0 0 0 0,-3-2-2 0,0-4-8 15,0-1 12-15,-3-4-4 0,-3 1-8 0,0-3 8 16,-3 2-8-16,-3 3 8 0,0-2 29 0,-3-1 6 16,-3 4 1-16,0 4 0 0,0 3-24 0,-3-5-5 15,-3 5-1-15,0 0 0 0,0 6-4 0,0 2-1 16,0 0 0-16,3 2 0 0,1-1-9 0,-1 1-16 15,0 6 4-15,0-5 1 16,9 5-124-16,0 0-25 0,0 0-4 0,0 0-2 0</inkml:trace>
  <inkml:trace contextRef="#ctx0" brushRef="#br0" timeOffset="18743.6033">19918 2641 1699 0,'-12'7'37'0,"6"-1"8"0,0 2 2 0,-3 0 1 0,1 5-39 0,-1 0-9 0,0 0 0 0,0 3 0 16,0 0 65-16,3 5 11 0,-3 0 3 0,3 3 0 15,3 3-24-15,0-1-5 0,0 3-1 0,3-8 0 16,0 3-25-16,6 0-4 0,0-3-2 0,0 0 0 16,3-2-18-16,0-6 0 0,3 0 8 0,3-2-8 15,-4-3 0-15,4-3 0 0,0-5 8 0,3-2-8 0,0-4 11 0,0-2-2 16,0-2 0-16,3-4 0 0,-1-1-1 0,1-4 0 15,-3-5 0-15,-3 0 0 0,0-2 14 0,0 0 2 16,-9-1 1-16,3 3 0 0,-3-2 29 0,-3 5 6 16,-3-3 0-16,-3 3 1 0,-3 2-13 0,-3-5-4 15,0 3 0-15,0 3 0 0,-3-1-21 0,0 3-5 16,3 3-1-16,-3 0 0 0,6 0-17 0,-3 2-14 16,3 3 2-16,-3 5 1 15,3-2-183-15,6 5-37 0,0 0-7 0,-3 3-2 0</inkml:trace>
  <inkml:trace contextRef="#ctx0" brushRef="#br0" timeOffset="18987.6297">20305 2760 1497 0,'0'0'32'0,"0"0"8"0,3 8 0 0,6-1 4 0,-6 4-36 0,6 0-8 0,0 2 0 0,3 0 0 15,-3 0 57-15,0 3 10 0,3 0 1 0,-3 0 1 16,-1 2-37-16,1-4-8 0,3 2-2 0,0-1 0 16,3-4-14-16,-3 2-8 0,-3-2 8 0,3-1-8 15,-3-2 11-15,0 0-3 0,3 0 0 0,-1-2 0 16,-2-1-8-16,-3 0-17 0,0-2 4 0,3 2 1 16,-3-5-45-16,-6 0-9 0,0 0-2 0,0 0-675 15</inkml:trace>
  <inkml:trace contextRef="#ctx0" brushRef="#br0" timeOffset="19210.6835">20612 2725 1839 0,'0'0'40'0,"0"0"9"0,0 0 2 0,-3 3 1 0,-3 2-42 0,0 3-10 16,0 3 0-16,0-1 0 0,0 3 113 0,0 6 21 15,-3 0 4-15,0 4 1 0,0 6-53 0,-3 1-10 0,-3-1-3 0,-2 0 0 16,2 3-7-16,0-3-2 0,-3 0 0 0,3 0 0 16,-6-3-25-16,6 1-6 0,1-3-1 0,2-3 0 15,0 0-32-15,3-3 0 0,3 1 0 0,3-6-870 16,-3 0-176-16</inkml:trace>
  <inkml:trace contextRef="#ctx0" brushRef="#br0" timeOffset="20555.4893">20612 3112 914 0,'0'0'25'0,"0"0"7"0,0 0-32 0,0 0 0 0,0 0 0 0,0 0 0 16,0 0 82-16,0 0 10 0,0 0 1 0,0 0 1 15,0 0-2-15,0 0 0 0,0 0 0 0,0 0 0 16,0 0-28-16,0 0-7 0,0 0-1 0,0 0 0 16,0 0-11-16,0 0-2 0,0 0-1 0,6 0 0 15,0 5-2-15,0-3-1 0,3 4 0 0,-3 2 0 16,-1-3-10-16,1 0-1 0,0 3-1 0,3 0 0 16,0 0-6-16,-3 0-1 0,0-3 0 0,0 3 0 15,0 0-9-15,0-5-3 0,0-1 0 0,-6-2 0 16,3 8-8-16,-3-8 8 0,6 3-8 0,-6-3 8 15,0 0-8-15,3 5 0 0,-3-5-10 0,0 0 10 16,0 0-126-16,0 0-19 0,0 0-4 16</inkml:trace>
  <inkml:trace contextRef="#ctx0" brushRef="#br0" timeOffset="22110.1754">21567 2733 1048 0,'0'0'29'0,"0"0"8"0,0 0-29 0,-3 0-8 0,3 0 0 0,-3 0 0 0,0 0 79 0,3 0 14 16,0 0 3-16,-6 5 1 0,3 3-36 0,0-2-7 15,0 2-2-15,3 2 0 0,-3 3-9 0,3 3-3 16,-3 3 0-16,3 2 0 0,0 0-10 0,0 3-2 16,-2 0-1-16,4 0 0 0,1-3-15 0,0 0-4 15,0 0 0-15,3-2 0 0,-3-4 2 0,3 1 0 0,0-2 0 16,0-4 0-16,-3 3 5 0,3-5 1 16,3 0 0-16,-3-2 0 0,0 2 12 0,0-8 2 0,0 0 1 15,3 0 0-15,-3-6 9 0,0 1 3 0,3 2 0 16,-3-7 0-16,0 2-13 0,-1-3-2 15,1 1-1-15,0-1 0 0,-3-2-16 0,3 5-3 0,-3-5-8 16,0 2 12-16,0 0-12 0,0 4 9 0,0 1-9 16,-3 6 8-16,3-5-8 15,0 2 0-15,-3 3 0 0,0 0-11 0,0 0 1 0,6 3 0 0,0 2 0 16,0 1 0-16,-3 1-1 0,0 4 0 0,3 0 0 0,3 2 0 16,3-8 11-16,-3 6-10 0,-3-3 10 0,3-3-10 15,0 3 10-15,-1-3-8 0,4 0 8 0,-12-5-8 16,0 0 8-16,12 3 0 0,0-3 0 0,-12 0 0 15,0 0 11-15,15-3 4 0,-3-2 1 0,-3 0 0 16,0-3-16-16,0 3 0 0,-6-3 0 0,6 0 0 16,-6 0 0-16,-3-5 16 0,0 5-2 0,3-6 0 15,-3 1-14-15,-3 3 11 0,3-6-11 0,0 5 10 16,0-2-54-16,0-8-12 16,0 5-1-16,-3-8-592 0,0 3-119 0</inkml:trace>
  <inkml:trace contextRef="#ctx0" brushRef="#br0" timeOffset="22454.8931">21999 2400 1256 0,'0'0'28'0,"3"8"5"0,0 2 2 0,0 4 0 0,-3 1-35 0,3 4 0 0,0-1 0 0,0 9 0 16,-3-6 48-16,3 6 4 0,0-1 0 0,-3 0 0 15,3 4 6-15,-3 1 2 0,-3 4 0 0,3-1 0 16,-3 0-16-16,3 1-4 0,-3-1 0 0,6-2 0 15,-3 0-9-15,0-6-3 0,0 1 0 16,3-3 0-16,0-1-8 0,0-4-1 0,-3-1-1 0,3-2 0 16,0-3 0-16,0 1 0 0,0-4 0 0,2-2 0 15,-2-2-4-15,-3-6-1 0,0 0 0 0,0 0 0 16,6 0-3-16,0 0-1 0,3-8 0 0,-3 2 0 16,0-4-1-16,0-1 0 0,3-2 0 0,-3 0 0 15,-3 2-8-15,3-2 0 0,0 0 0 0,-3 2 8 16,0 0-8-16,0 4 0 0,-3 7-12 0,0 0 12 15,0 0-11-15,0 0 11 0,0 0-8 0,0 0 8 16,0 0-13-16,3 7 2 0,-3 4 1 0,3 0 0 16,0-3 10-16,0 2-10 0,3 1 10 0,0-3-10 15,0 2-25-15,3-2-5 0,-1 0 0 0,4 0-546 16,0-3-109-16</inkml:trace>
  <inkml:trace contextRef="#ctx0" brushRef="#br0" timeOffset="22808.475">22463 2889 1555 0,'-9'-8'34'0,"9"8"7"0,0 0 2 0,-9 0 1 0,3 0-36 0,-3 3-8 16,1 2 0-16,-1 1 0 0,-3 1 59 0,3 1 9 0,3 0 3 0,-6 3 0 16,6 2-20-16,0 0-4 0,3 1-1 0,0-1 0 15,3-3-15-15,0 4-3 0,0-4-1 0,6 1 0 16,-3 2-18-16,6-5-9 0,-9 0 10 0,12 0-10 15,0-3 0-15,-3-2 0 0,0 2 0 0,-1-5 0 16,4 0 0-16,-3 0 12 0,0-5-3 0,-9 5-1 16,0 0 4-16,6-8 0 0,0 0 0 0,0 3 0 15,-3 2 8-15,-3-2 3 0,0 2 0 0,0-2 0 16,0 5 0-16,0 0 0 0,0 0 0 0,0 0 0 16,0 0-6-16,0 0-1 0,0 0 0 0,0 0 0 15,0 8-16-15,6 0-11 0,0-3 2 0,-3 3 0 16,0 0 9-16,3-3-10 0,0 0 10 0,3 1-10 15,-3-4-26-15,0 1-4 16,3 2-2-16,0-5 0 0,-3-5-37 0,2 2-7 16,1-5-2-16,0 3 0 0,0-3-99 0,0-2-20 0,3-1-4 0</inkml:trace>
  <inkml:trace contextRef="#ctx0" brushRef="#br0" timeOffset="23009.088">22710 2315 1263 0,'0'0'28'0,"6"5"5"0,-6 3 2 0,0 6 1 0,-3-1-36 0,3 5 0 16,0 3 0-16,0 6 0 0,0 5 76 0,0-1 9 15,0 1 2-15,0 3 0 0,3 2-16 0,-6-3-3 16,0 6-1-16,3-3 0 0,3-3-7 0,-6 3-2 16,0-2 0-16,0-1 0 0,0-2-36 0,3-1-7 0,-3-1-2 0,3-4 0 15,0-2-13-15,0-3-10 0,0-2 2 0,0-1-602 16,-6-7-120-16</inkml:trace>
  <inkml:trace contextRef="#ctx0" brushRef="#br0" timeOffset="23158.7511">22526 2852 1652 0,'0'0'36'0,"0"0"8"0,0 0 2 0,12-2 0 0,-3-4-37 0,2 1-9 0,4-3 0 0,0 0 0 16,-3 3 69-16,6-3 12 0,3 3 3 0,3-6 0 15,2 3-42-15,-2 0-8 0,0 3-2 0,-3 0-630 16,0-3-126-16</inkml:trace>
  <inkml:trace contextRef="#ctx0" brushRef="#br0" timeOffset="24060.3238">23508 2683 1482 0,'0'0'42'0,"-3"-5"9"0,0-1-41 0,3 6-10 0,0-5 0 0,0 2 0 16,-3 1 85-16,3 2 15 0,0 0 4 0,0 0 0 15,0 0-23-15,0 0-4 0,0 0-1 0,0 0 0 16,0 8-35-16,0 2-7 0,-3 3-2 0,3 3 0 15,0 8-4-15,0-5-2 0,0 4 0 0,0 1 0 16,0 0-18-16,0-3-8 0,0 3 8 0,0 3-8 16,0-6 11-16,0-3-3 0,3 1-8 0,-3-6 12 15,3 0-12-15,0 0 9 0,0-2-9 0,3 0 8 16,-3-9 0-16,-3-2 0 0,0 0 0 0,0 0 0 0,6 0 7 0,0-2 1 16,0-4 0-16,-3-2 0 0,9 0-4 0,-9-2-1 15,3-1 0-15,0 1 0 0,-1-4-11 0,-2 1 0 16,0 0 0-16,-3 2 8 0,3 3-8 0,-3-5-17 15,6 5 4-15,-6 8 1 0,0 0 0 0,0 0 1 16,0 0 0-16,0 0 0 0,0 0-5 0,3 8-2 16,6 0 0-16,-6 3 0 0,3 2 6 0,-3-2 2 15,6 2 0-15,0-3 0 0,3 1 10 0,-3 0 0 16,-3-3 0-16,0-1-8 0,6 1 8 0,-3-5 0 16,-9-3 0-16,9 5 0 0,-4-5 0 0,1 0 0 15,3 0 8-15,-9 0-8 0,0-5 14 0,9-3-2 0,-3-2 0 0,0-1 0 16,-6 3 11-16,0-5 1 0,0 2 1 15,0-2 0-15,0 0-8 0,0-1-1 16,0 1-1-16,-3-3 0 0,0 1-15 0,3 1 9 0,-3 6-9 0,3-2 8 16,-3 2-8-16,3 0 0 0,0 3 0 0,0 5-11 15,3-6 0-15,-3 6 0 0,0 0 0 0,0 0 0 16,9 6 2-16,0-6 0 0,-3 0 0 0,0 2 0 16,3 1 9-16,3-3 0 0,-3-3-9 0,0 1 9 15,3 2 0-15,-3-6 0 0,0 1-9 0,2 2 9 16,-2-7 0-16,0-1 0 0,0 3 0 0,0 0 0 15,-3 0 0-15,3-5 8 0,-9 3-8 0,9-1 0 16,-9 6 13-16,0-9-3 0,6 4-1 0,-6-1 0 16,0 6-9-16,-6 0 0 0,6-3 0 0,0 8 0 15,0-6 0-15,-9-1 0 0,9 4 9 0,-6 0-9 16,3 3 0-16,-3 0 0 0,-3 6 0 0,3 1 0 0,3-1-12 0,0 4 2 16,-3 6 1-16,-3 3 0 0,9 2-2 0,0 0 0 15,-3 3 0-15,3 2 0 0,0-4 11 0,3 1 8 16,-3 1-8-16,9-3 11 0,-3 0-11 0,0-5 0 15,3-2 0-15,3-1 8 0,-3-5-8 0,6 2-14 16,-3-4 3-16,3-4 1 0,0-2 10 0,-1 0 0 16,1 0 0-16,0-5-703 15,3 2-138-15</inkml:trace>
  <inkml:trace contextRef="#ctx0" brushRef="#br0" timeOffset="24826.3655">21165 3696 1868 0,'0'0'41'0,"0"-5"9"0,0 5 2 0,0 0 0 0,0 0-42 0,0 0-10 16,0 0 0-16,0 0 0 0,0 0 13 0,0 8 1 15,0 0 0-15,0 5 0 0,0 3 2 0,0 2 0 16,-3 6 0-16,3 3 0 0,3 2 8 0,-3 3 3 0,0 2 0 0,0 0 0 16,0 1-7-16,0-1-2 0,0 3 0 0,-3-2 0 15,3 4-8-15,0-4-2 0,0 2 0 0,0-6 0 16,0 1-8-16,3-3 10 0,3-5-10 0,0 0 10 16,0-6-10-16,0 1-17 0,3-6 4 0,0-5 1 15,0 3 12-15,3-6 16 0,-3-2-3 0,0-6-1 16,3 0 7-16,0-5 1 0,-1 1 0 0,1-7 0 15,-3 1-20-15,6-5 0 0,-3-1 0 0,0-2 0 16,-6-6-18-16,0 4-7 0,0-1-2 16,-3 3 0-16,-3-1 19 0,3 4 8 0,0 2-8 0,-3 0 8 15,-3 6 0-15,0-1 0 0,3 3 9 0,-3 0-9 16,0 5 0-16,3 3 0 0,0 0 0 0,0 0 0 16,-6 3 0-16,0 5-19 0,6 0 4 0,-3 3 1 15,3 2 5-15,0 5 1 0,3 1 0 0,3-1 0 0,0 4 8 16,0-1-8-16,3-3 8 0,0 1-8 0,6-1 8 15,-3-2-10-15,-1-3 10 0,1 1-10 16,3-4 10-16,3 1 0 0,-6-6 0 0,3 0 0 0,0 1 0 0,0-4 0 16,-3-4 0-16,-1-1 0 15,4 0-28-15,-3-2-4 0,0 0-1 0,-3-6-847 16</inkml:trace>
  <inkml:trace contextRef="#ctx0" brushRef="#br0" timeOffset="25067.4767">21805 3601 1646 0,'-9'8'47'0,"9"-3"9"0,-6 6-44 0,4 2-12 0,-1 3 0 0,-3 5 0 16,0 6 61-16,0 4 11 0,3 4 1 0,0-1 1 15,-3 3 0-15,0 0 0 0,3 0 0 0,0 0 0 16,-3 0-30-16,3-2-5 0,0-4-2 0,3 4 0 15,3-3-22-15,-3-3-5 0,3-3-1 0,0-2 0 32,3 0-29-32,0-6-7 0,3-4-1 0,-3-4 0 0,0-2-38 15,3-3-8-15,2-7-2 0,1-4-525 0,0-4-106 0</inkml:trace>
  <inkml:trace contextRef="#ctx0" brushRef="#br0" timeOffset="25244.6356">21951 3651 1482 0,'0'0'42'0,"0"11"9"0,-3 2-41 0,3 6-10 16,-3 4 0-16,3 7 0 0,-3 4 57 0,0 0 10 16,3 3 1-16,-3 3 1 0,0-3-5 0,0 0 0 15,-3 0-1-15,0-2 0 0,4 2-11 0,-4 2-1 16,6-2-1-16,-3-2 0 0,3-4-32 0,0 1-6 16,0-5-2-16,0-4 0 15,-3 1-50-15,3-5-9 0,-3-3-3 0,0-3-838 16</inkml:trace>
  <inkml:trace contextRef="#ctx0" brushRef="#br0" timeOffset="25450.2429">21261 4104 1760 0,'0'0'39'0,"0"0"8"0,0-6 1 0,6 1 1 0,0-3-39 0,2 3-10 0,1-3 0 0,6 0 0 15,-3 0 91-15,6 0 16 0,0-2 3 0,3 2 1 16,3 0-18-16,-1 0-3 0,1 0-1 0,0 0 0 16,0 3-61-16,-3-1-12 0,2 1-2 0,4 0-1 15,0-1-89-15,-3 4-19 0,3-4-3 0</inkml:trace>
  <inkml:trace contextRef="#ctx0" brushRef="#br0" timeOffset="25853.4135">22716 3508 1378 0,'0'0'30'0,"0"0"6"0,0 0 2 0,0 0 2 0,0 0-32 16,0 11-8-16,0-3 0 0,-3 5 0 0,-3 3 54 0,0 3 10 0,6 7 1 0,0-5 1 15,-3 8 10-15,3 3 1 0,-3 5 1 0,3 0 0 16,3 3-14-16,-6 2-4 0,-3 0 0 0,3-2 0 16,0 0-21-16,-2 0-5 0,5-3-1 0,0 0 0 15,0-3-21-15,0-2-4 0,0-6 0 0,0-2-8 16,-3 2-16-16,3-4-11 0,3-6-1 0,-3-1-1 16,0-4-39-16,0-3-7 0,-3 0-1 0</inkml:trace>
  <inkml:trace contextRef="#ctx0" brushRef="#br0" timeOffset="26483.2679">22624 3789 1332 0,'0'0'29'0,"3"5"7"0,6 3 0 0,3 0 1 0,6 0-29 16,-6 0-8-16,2 0 0 0,1 0 0 0,3-3 0 0,0 0 11 15,0-5-11-15,0 3 12 0,0-6 20 0,-1-2 5 16,-2-3 1-16,6 0 0 0,-3-2 11 0,-6-6 3 15,9 0 0-15,-9-3 0 0,0 3 4 0,-1-2 0 16,-2-1 1-16,-3 6 0 0,3-3-37 0,-3 3-8 16,0 2-2-16,-3 1 0 0,0 2-10 0,0 0 12 0,-3 8-12 0,0 0 12 15,0 0-12-15,0 0 0 0,0 0 0 0,0 13 8 16,-3 3-8-16,3 3 0 0,0 7 0 0,0 1 0 16,-3 2 0-16,3 5 8 0,0-2-8 0,0 0 8 15,0 2-8-15,0-2 12 0,-3-1-12 0,3-1 12 16,-3-1 5-16,0-3 2 0,0 1 0 0,3-1 0 15,-3 1 27-15,3-4 6 0,-3-2 0 0,-3-2 1 16,6-6-9-16,0 3-3 0,0-5 0 0,0 2 0 16,-3-8-22-16,3-5-5 0,0 0-1 0,0 0 0 15,0 0-5-15,3-5 0 0,6 0-8 0,0-6 12 16,-6-2-12-16,3 0 0 0,-3-3 0 0,6 2 0 16,-6-1 0-16,3 1-8 0,-3 4 8 0,-3-1-13 15,6 6 13-15,-6 0 0 0,3-1 0 0,-3 6-9 16,0 0 9-16,0 0 0 0,0 0 0 0,-3 8 0 15,3 3-19-15,0 2 2 0,3-2 0 0,0-1 0 16,0 1 17-16,3-1 0 0,0 1 11 0,-3-3-11 0,6 0 0 0,0 0 0 16,0 0 0-16,-1-6 0 0,1 1 0 0,3-3 0 15,3 0-13-15,-6-3 5 0,3-2 8 0,-3-3 0 16,9 0-9-16,-6-2 9 0,-3 2-15 0,0-6 2 16,-1 1 0-16,1 3 0 0,-3-6 1 0,3 3 0 15,-6-3 0-15,3 2 0 0,-6-1 2 0,0 1 1 16,-3 1 0-16,0 0 0 0,-3 2 9 0,0 3-13 15,-3 0 5-15,3 3 8 0,1 0 0 0,-1 2 12 16,0 3 0-16,0 3 0 0,-6 2 12 0,12 0 2 16,-3 6 1-16,0 0 0 0,0 2-14 0,3 0-2 0,0 6-1 0,3-4 0 15,0 1-10-15,0 3 8 0,6-3-8 0,3 2 8 16,-3-2-8-16,5-3 0 0,1-2 0 0,-3 2-11 31,9-2-96-31,-3-1-19 0,0 1-4 0</inkml:trace>
  <inkml:trace contextRef="#ctx0" brushRef="#br0" timeOffset="27192.2297">23901 3551 1458 0,'-9'-8'32'0,"9"8"6"0,0-6 2 0,0 6 1 0,6-5-33 0,-6 0-8 0,3 0 0 0,-3 5 0 16,0 0 45-16,0 0 7 0,0 0 2 0,0 0 0 0,3 2 10 0,6 4 1 16,-3 1 1-16,0 4 0 0,-3 2-6 0,3 3-2 15,-6 3 0-15,9 5 0 0,-6 2-6 0,2 3-2 16,-2 0 0-16,-3 6 0 0,-3-1-21 0,3 3-4 16,0-5-1-16,-3 0 0 0,1-1 7 0,-1 1 1 15,0-6 0-15,-3 4 0 0,6-7-5 0,-6 1-1 16,3-3 0-16,0 1 0 0,0-7-16 0,-3 1-10 15,6-2 12-15,0-1-12 0,-3-3 0 0,3 1 0 16,0-3 0-16,0-3 0 16,0 0-24-16,0-5-12 0,0 0-3 0,0 0 0 15,0 0-129-15,3-2-25 0,-3-6-6 0</inkml:trace>
  <inkml:trace contextRef="#ctx0" brushRef="#br0" timeOffset="27578.7882">24279 3530 1396 0,'0'0'31'0,"0"0"6"0,0 0 2 0,0 0 0 0,0 0-31 0,0 0-8 0,0 0 0 0,0 0 0 15,-3 7 73-15,0 1 14 0,-3 0 2 0,6 0 1 16,-3 0 6-16,-3 0 2 0,3 3 0 0,-3 2 0 15,0-5-43-15,0 5-9 0,-6 0-2 0,3 1 0 16,-5 4-18-16,-1 1-4 0,3-1-1 0,-6 1 0 0,3-1-11 0,0 3-2 16,-6 3-8-16,9 0 12 0,-3-5-12 0,1-1 11 15,5 1-11-15,0 2 10 0,-3-3-10 0,6-5 0 16,0 3 0-16,3-5 8 0,-3 2-8 0,6-5 0 16,0 3 0-16,0-3 8 0,0 0-8 15,9-3 0-15,-6 0 0 0,-3-5 0 0,9 8 8 0,6 0-8 16,-3-3 12-16,0 1-4 0,-1-1 0 0,4 3 0 15,0-3 0-15,-3 3 0 0,3-3-8 0,0 3 10 16,-6 0-10-16,3 0 10 0,6-3-10 0,-10 3 0 16,4-2 0-16,-3 2 8 0,-6-3-8 0,6 3-17 15,0-5 4-15,-3 2 1 16,0 3-144-16,0-6-28 0,-3 1-5 0</inkml:trace>
  <inkml:trace contextRef="#ctx0" brushRef="#br0" timeOffset="27865.6282">24440 3635 1584 0,'0'0'35'0,"0"8"7"0,0 3 2 0,0-1 0 0,0 1-36 16,0 2-8-16,0 6 0 0,0-1 0 0,-3 1 68 0,-3 5 12 0,6-1 3 0,0 4 0 15,-3-1 13-15,3 1 4 0,-3-1 0 0,-3 1 0 16,3-3-37-16,-3-1-7 0,0 4-2 0,3-6 0 0,3 0-26 0,0-2-6 16,0 2-1-16,0-5 0 0,0 0-13 0,0-3-8 15,0 0 8-15,0-2-8 0,0-1 0 0,3-2 0 16,-3-5 0-16,3 2-12 16,-3-5-39-16,0 0-8 0,0 0-1 0,3-5-1 15,6-3-150-15,-3-3-29 0,0-2-7 0</inkml:trace>
  <inkml:trace contextRef="#ctx0" brushRef="#br0" timeOffset="28079.6555">24404 3678 1922 0,'0'0'54'0,"0"0"13"0,0 0-54 0,6-6-13 0,3 1 0 0,0 0 0 16,3 0 52-16,5-1 8 15,-5 1 2-15,6-3 0 0,0 0 34 0,-3 3 8 16,6-3 0-16,0 5 1 0,0-5-53 0,-1 3-10 0,-2 0-2 0,0 2-1 15,-3-2-28-15,3 2-11 0,-6 3 8 0,3 0-8 16,-4-3 0-16,1 3 8 0,-3 3-8 0,-6-3 0 16,6 0-14-16,0 0-8 0,-9 0-2 0,0 0 0 31,0 0-113-31,3 8-23 0,-3 0-5 0</inkml:trace>
  <inkml:trace contextRef="#ctx0" brushRef="#br0" timeOffset="28296.4147">24425 3942 2052 0,'0'0'45'0,"0"0"10"0,0 0 1 0,0 0 1 16,6 6-45-16,3-4-12 0,0-2 0 0,-1 0 0 15,1-2 74-15,3 2 13 0,0 0 2 0,0 2 1 0,-3-2-22 0,9 0-4 16,-6-2 0-16,6 2-1 0,-6 0-25 0,0 0-5 15,-4 0-1-15,7 0 0 0,0 0-32 0,-6 0 0 16,0 0 0-16,0 0-802 16,-3 0-162-16</inkml:trace>
  <inkml:trace contextRef="#ctx0" brushRef="#br0" timeOffset="70295.6656">20076 5662 1612 0,'0'0'45'0,"-3"-3"11"0,0-2-44 0,3 5-12 15,-3-2 0-15,3 2 0 0,0 0 62 0,3-6 10 0,0 1 3 0,0 0 0 16,3 2-19-16,3-2-4 0,-3-1-1 0,3 4 0 16,0-4-15-16,3 4-2 0,-1-1-1 0,-2 1 0 15,6-1-16-15,-3 3-3 0,0-3-1 0,0 3 0 16,0 0-13-16,0 0 0 0,0 0 0 0,0 0 0 31,-3 0-36-31,2 0-11 0,-2 0-1 0,3 0-567 0,-3 0-113 0</inkml:trace>
  <inkml:trace contextRef="#ctx0" brushRef="#br0" timeOffset="70475.3992">20487 5466 1458 0,'0'0'32'0,"0"8"6"0,-3 3 2 0,3-1 1 16,-3 4-33-16,3 2-8 0,-3-1 0 0,3 4 0 0,-6-1 54 0,3 1 9 16,0-1 1-16,3 1 1 0,-6-3-24 0,6 0-5 15,-3-3 0-15,3-2-1 0,3-1-35 0,-3-2 0 16,3-3 0-16,-3-5 0 16,0 0-100-16,9 3-26 0,-3-6-6 0</inkml:trace>
  <inkml:trace contextRef="#ctx0" brushRef="#br0" timeOffset="70617.2829">20630 5318 1846 0,'0'0'40'0,"0"0"9"0,0 0 2 0,0 0 1 0,0 0-41 0,0 0-11 16,0 0 0-16,0 0 0 0,0 0 15 0,0 0 1 0,0 0 0 0,0 0 0 16,3 5-16-16,-3-5 0 0,3 8 0 0,3-2-568 15,-3 2-106-15</inkml:trace>
  <inkml:trace contextRef="#ctx0" brushRef="#br0" timeOffset="70962.78">20752 5657 1839 0,'0'0'40'0,"0"0"9"0,0 0 2 0,0 0 1 0,0 8-42 0,0-3-10 0,0 3 0 0,0 0 0 0,0 0 56 0,0 0 10 16,0 0 2-16,0 0 0 0,0-3-36 0,0 3-8 16,0-3 0-16,0 3-1 0,0-8-23 0,0 0 0 15,0 0 0-15,0 0 0 16,0 0-124-16,6 5-28 0,-6-5-7 0,0 0-1 0</inkml:trace>
  <inkml:trace contextRef="#ctx0" brushRef="#br0" timeOffset="71309.2437">20856 5636 1371 0,'0'0'30'0,"0"0"6"0,0 0 2 0,9 2 1 0,-3-2-31 0,0 0-8 0,3 0 0 0,0 0 0 16,-4 0 19-16,4-2 2 0,0-1 1 0,3-2 0 15,0-3 14-15,0 2 2 0,-3-1 1 0,3-1 0 16,0-3-15-16,-3 0-4 0,0 3 0 0,0-2 0 15,-3-1-9-15,-3 1-3 0,0 2 0 0,-3 0 0 16,-3 0 0-16,0 3 0 0,0-1 0 0,-3 1 0 16,-3 2 3-16,3 1 0 0,-3-1 0 0,0 6 0 0,-3 2 9 0,3 0 1 15,-3 3 1-15,3 3 0 0,0 2-5 0,0 3-1 16,0 2 0-16,3 1 0 0,1 0 0 0,-1 2 0 16,3-3 0-16,0 1 0 0,3-1 21 0,0 1 4 15,3-1 1-15,0 1 0 0,3-6-6 0,-1 0-2 16,4-2 0-16,0-3 0 0,3 0-6 0,0-3-2 15,3 0 0-15,3-2 0 0,0 0-2 0,0-1 0 16,2-4 0-16,-2-1 0 0,3 3-14 0,0-5-10 16,-3 2 12-16,0 0-728 15,0-2-146-15</inkml:trace>
  <inkml:trace contextRef="#ctx0" brushRef="#br0" timeOffset="72772.3288">21877 5472 1216 0,'0'0'27'0,"0"0"5"0,3-6 2 0,0 4 0 0,0-4-34 0,0 1 0 16,-3 5 0-16,0-5 0 0,0-1 104 0,0 1 13 16,0 3 3-16,0 2 1 0,0 0-25 0,-3-6-4 0,3 4-2 0,0 2 0 15,0 0-38-15,0 0-8 0,-3 5-2 0,3 0 0 16,0 3-23-16,-3 0-5 0,0 5-1 0,0 3 0 15,-3 0-13-15,6 5 0 0,-3 0 0 0,-3 1 0 16,6 1 0-16,0 1 0 0,0 0 0 0,0-3 0 16,3-2 0-16,0 2 0 0,-3-3 0 0,6-2 0 15,0 0 0-15,0-3 0 0,0-2 0 0,0 0 0 16,0-4 9-16,3 1-9 0,-3 0 8 0,-4-2-8 16,-2-6 14-16,9 2-2 0,-3-4-1 0,-6 2 0 15,0 0 13-15,9-6 4 0,0-2 0 0,-3 0 0 16,3-2-6-16,-6-1-1 0,3-2 0 0,0 0 0 15,0 0-9-15,-6-3-1 0,0 2-1 0,0-1 0 16,0 1-10-16,0-1 10 0,0 1-10 0,-3 1 10 16,3 2-10-16,-3 4 10 0,3-4-10 0,0 8 10 15,-3-2-10-15,3 5-12 0,0 0 2 0,0 0 1 0,0 5-5 0,0-5-1 16,0 8 0-16,6 3 0 0,-3-1 15 0,3 1-9 16,0 2 9-16,0-2-8 0,0-1 0 0,3 1 0 15,0 0 0-15,0-1 0 0,-1-2 8 0,4 0-8 16,-3-3 8-16,3 1-8 0,0-1 8 0,0-2 0 15,-3-3 8-15,0-3-8 0,3 3 8 0,-3-3-8 16,0 1 8-16,-6-6-8 0,3 2 16 0,0-2-2 16,-1 0 0-16,1-2 0 0,0-3 4 0,-3 2 1 15,0-5 0-15,-3 3 0 0,-6-3-10 0,3 0-1 16,0 3-8-16,-3-3 12 0,4 3-1 0,-4 0-1 16,6 2 0-16,-3-2 0 0,3 2-10 0,0 3 0 0,-3 3 0 15,6 0 0-15,-3 5 0 0,6 2-11 0,-1-2 3 0,1 3 0 16,0 2-2-16,3 3 0 0,-3 0 0 15,6 0 0-15,0 3 0 0,0-1 0 16,0-2 0-16,3 3 0 0,-3-3 10 0,9-3 0 0,-7-2 0 0,1 2 0 16,3-5 0-16,-3 3 0 0,0-3 0 0,-3 0 0 15,-3-3 0-15,3-2 9 0,0-1-1 0,-4 1-8 16,-2-3 16-16,0 0-4 0,0 0-1 0,-6 0 0 16,3 0-11-16,-6 1 0 0,0-1 0 0,0-3 8 15,0 3-8-15,-6-3 8 0,1 6-8 0,-1-3 8 16,0 3-8-16,3 0 0 0,-6 2 0 0,3 0 8 15,-3 3-8-15,6 3-16 0,-3 2 4 0,-3 6 1 16,3-1 11-16,0 6-12 0,0 0 12 0,6 5-12 16,-2 1 1-16,2 1 0 0,-3 1 0 0,6 0 0 15,3-3 11-15,-3 0 0 0,3 0 0 0,5-2 8 0,1-3 0 16,3 0 1-16,3-3 0 0,0-2 0 0,-3-1 11 0,6-5 1 16,3 1 1-16,-3-6 0 0,5 0-2 0,-2-3-1 15,0-2 0-15,0 0 0 0,-3-3-8 0,3 0-2 16,-4 0 0-16,-5-3 0 15,6 6-76-15,-6-3-15 0,0 0-3 0</inkml:trace>
  <inkml:trace contextRef="#ctx0" brushRef="#br0" timeOffset="74148.2438">20034 6802 1191 0,'0'0'26'0,"0"0"6"0,3 8 0 0,0 0 2 0,0 0-34 0,3 0 0 0,-3 0 0 0,3 0 0 16,3 0 70-16,-3-3 7 0,0 1 2 0,3-1 0 15,0-2-11-15,3-1-1 0,-3-2-1 0,0-2 0 16,2-1-2-16,-2-2-1 0,3-1 0 0,-3-2 0 0,3 0-7 15,0-2 0-15,-3-1-1 0,0 1 0 0,0-4-22 0,0 1-4 16,0 3-1-16,-3-4 0 0,-3 4-15 0,0-1-3 16,0 3-1-16,-3-2 0 0,0 2 1 15,-3-3 0-15,0 3 0 0,-3 3 0 0,0-3-1 16,0 0 0-16,-3 3 0 0,0 2 0 0,-3 3-9 0,3 0 0 16,-3 0 0-16,-3 3 8 0,3 2-8 0,-2 0 0 15,2 3 0-15,0 3 0 0,-3-1 0 0,3 6-11 16,0 0 11-16,3 5-8 0,0 1 8 0,3 4-10 15,0 0 10-15,3 4-10 0,0-1 10 0,3 0 0 16,0-3 0-16,3-2-8 0,3 0 8 0,0-3 0 16,3-2 0-16,-3-4 0 0,9-1 0 0,-3-1 0 15,0-5 0-15,6 0 0 0,-4 0 8 0,4-3-8 0,-3-2 8 16,3-3-8-16,0 0 0 0,-3 0 0 0,0-6 0 16,3 1 8-1,-4-3-33-15,1-2-7 0,-3-4 0 0,0 1-1 16,3-3-47-16,-3-2-10 0,0-3-2 0,0-3-506 0,-3-3-102 15</inkml:trace>
  <inkml:trace contextRef="#ctx0" brushRef="#br0" timeOffset="74464.5664">20430 6697 966 0,'0'0'27'0,"0"0"7"0,0 0-34 0,0 8 0 0,3-1 0 0,0 4 0 16,-3 0 86-16,0-1 10 0,0 6 3 0,0 0 0 16,0 0-27-16,3 5-6 0,-3-2-1 0,3 2 0 15,-6-3-26-15,6 3-6 0,0-2-1 0,0-1 0 16,-3-2 18-16,3 0 3 0,3-3 1 0,0 1 0 15,0-4-16-15,-3-2-3 0,0 0-1 0,0-3 0 16,3 1 6-16,-6-6 2 0,0 0 0 0,0 0 0 0,0 0 14 0,0 0 4 16,3-8 0-16,-3 2 0 0,0-4-15 0,0-1-2 15,0-2-1-15,0-3 0 0,3-2-13 0,0-3-2 16,-3-1-1-16,3 1 0 0,0 0-3 0,0 0-1 16,3 0 0-16,-3 2 0 0,5 3 3 0,1 0 1 15,-3 3 0-15,3 3 0 0,0-1-26 0,0 3 0 16,0 3 0-16,0-1-11 0,0 1 11 0,0 3 0 15,3-1 0-15,-3 3 0 0,3-3-8 0,-3 3-7 0,2 0-1 0,4 3 0 32,-3 0-54-32,3-3-11 0,-3 5-3 0,3-3 0 15,-3 1-56-15,0 2-12 0,-3 1-3 0,0 2 0 16,0 2-74-16,-1 1-15 0,-2-1-4 0,0 4-140 0,-6 2-28 0</inkml:trace>
  <inkml:trace contextRef="#ctx0" brushRef="#br0" timeOffset="74876.5395">20802 6914 529 0,'3'18'23'0,"-3"-10"5"0,0 0-28 0,0 3 0 0,0-4 0 0,0 1 0 16,0 3 150-16,0-6 24 0,0 3 5 0,0-8 1 15,0 0-37-15,0 0-7 0,0 0-2 0,0 0 0 16,0 0-3-16,0 0-1 0,0 0 0 0,0 0 0 16,-6-5-27-16,3 0-6 0,0-6-1 0,3 0 0 15,0-2-24-15,0 0-4 0,0 0-2 0,3-3 0 16,3 0-37-16,-3 0-7 0,0-2-2 0,0 4 0 16,3-1-6-16,0-1-2 0,3 2 0 0,0 4 0 15,-3-1-12-15,3 1 0 0,3 2 0 0,0-3 0 16,0 3 0-16,-4 3 0 0,4 0 0 0,0-1 0 15,0 1-9-15,3 2 9 0,-3 1 0 0,0-1-9 0,6 3 9 0,-6-3-10 16,0 3 10-16,-1 0-10 0,-2 3-6 0,0 0 0 16,-9-3-1-16,6 2 0 0,-6-2 17 0,3 6 0 15,-3-6-8-15,0 8 8 0,-3 0-21 0,0 2-1 16,-3 1 0-16,-3 2 0 0,1 3 13 0,-1 0 9 16,0 2-12-16,0 3 12 0,3-2-12 0,-3 2 4 15,3 3 8-15,0-3-13 0,6-2 13 0,0-1 0 16,0-2 0-16,3-3 0 0,3 3 0 0,0-3 0 15,3-2-12-15,0 0 12 0,3-4-13 0,-1-1 3 16,1-4 1-16,3-2 0 0,-3-2 9 0,0-4 0 16,3-1 0-16,-3-4 0 0,-3 0 8 0,0 1 3 0,0-3 1 0,-3-3 0 15,0 0 20-15,-3-3 5 0,-3 1 1 0,0 2 0 16,-3-3-6-16,-3 1-2 0,-3-1 0 0,0 3 0 16,-3-2-30-16,0 2 0 0,0 0 0 0,-3 0 0 31,3 3-129-31,0 2-23 0,3 1-4 0</inkml:trace>
  <inkml:trace contextRef="#ctx0" brushRef="#br0" timeOffset="75737.8584">21216 6720 1137 0,'0'0'24'0,"6"8"6"0,-6 0 1 0,6 6 2 0,-3-4-33 0,3 3 0 0,-3 3 0 0,-3-3 0 16,3 1 84-16,-3 2 9 0,3 2 3 0,-3-2 0 15,0 0-26-15,0 0-5 0,0-3-1 0,3 0 0 16,-3-2 0-16,0-1-1 0,3-2 0 0,-3-2 0 16,0-6 0-16,0 0 0 0,0 0 0 0,0 0 0 15,0 0-7-15,0 0-2 0,0 0 0 0,0 0 0 16,0 0-6-16,3-6 0 0,0-4-1 0,0-1 0 16,3 3-22-16,-6-5-4 0,3 0-1 0,0-3 0 15,-3 0 10-15,3-3 2 0,0 1 0 0,-1-1 0 16,1-2-32-16,3 3 0 0,0-3 0 0,0 2 0 0,3 3 0 15,0 0 0-15,0 3 0 0,0 2 0 0,0 1 0 16,-3-1-20-16,0 6 4 0,3 0 0 0,0-1 16 0,0 4-8 16,-9 2 8-16,6 2 0 0,3 1-14 0,-6 2 4 15,2 3 1-15,-2 3 0 0,-3-1 9 0,6 4-12 16,-3-1 12-16,-3 0-12 0,0 3 12 0,3 3 0 16,-3-4 0-16,3 1 0 0,0 3 0 0,0-1 0 15,3-2 0-15,0 3-8 0,0-3 8 0,0-1 0 16,0-1 0-16,6 2 0 0,-3-6-8 0,0 1 8 15,0-1-8-15,3-4 8 0,-3-1 0 0,3-2 0 16,-1 2 0-16,1-5 8 0,-3-3-8 0,3 1 9 16,0-6-9-16,3 0 10 0,3-3-10 0,-3-2 0 0,0-3 0 15,-1 0 0-15,-2-2 0 0,3 2 0 0,-3-3 0 0,3 1 0 16,-3-3 18-16,-9 2 2 0,0 3 0 0,-6-2 0 16,0-1-7-16,-3 6-1 0,0-3 0 0,-3 3 0 15,0 0-25-15,0 2-6 0,0 3-1 0,0 3 0 16,0 2 10-16,1 0 2 0,-1 3 0 0,3 3 0 15,-3 5-2-15,0 3 0 0,3-1 0 0,0 3 0 16,0 1 1-16,0 4 0 0,0 1 0 0,3-3 0 16,0 2 9-16,3 3 0 0,0 0 0 0,0 1 0 15,0-7 0-15,3 4-8 0,3-6 8 0,0 3 0 16,0-3 0-16,3 1-10 0,0-4 10 0,6-5 0 16,0 1-46-16,-1-4-2 15,7 1-1-15,0-3-671 0,0-3-133 0</inkml:trace>
  <inkml:trace contextRef="#ctx0" brushRef="#br0" timeOffset="76447.755">21999 6644 1490 0,'0'0'32'0,"0"0"8"0,-3 2 0 0,-6 4 3 0,3-6-35 0,0 5-8 16,-3-2 0-16,0-1 0 0,0 4 62 0,0-1 10 0,0 0 3 0,-3 0 0 16,7 3-14-16,-7 3-2 0,3 2-1 0,3 3 0 15,0-3-18-15,-3 6-3 0,3-3-1 0,3 5 0 16,0 0-17-16,0 0-4 0,3-2-1 0,3 2 0 15,0 0-14-15,3-5 0 0,3 0 0 0,0 0 0 16,0-6 22-16,3 1 8 0,-3-3 2 0,2-3 0 16,1 0-32-16,-3-5 0 0,3-2 0 0,-3-1 0 15,3-2 28-15,-6-1 0 0,3-2 0 0,-3 1 0 16,-3-7 13-16,0 4 3 0,0-6 0 0,0 3 0 16,-3-6 9-16,0 3 3 0,0-2 0 0,-3 2 0 15,-3 0-36-15,3 0-6 0,3-2-2 0,-3 2 0 16,0 0-12-16,3 3 0 0,0-3 0 0,0 2 0 15,6 4 0-15,-3-1 0 0,0 1 0 0,3-1-10 0,0 3 2 16,3 3 0-16,3 0 0 0,-4-1 0 16,1-2-20-16,3 6-3 0,3-1-1 0,0 0 0 0,-3 3 32 0,0-2 0 15,-3 4 0-15,6 1 0 0,-3 2-9 0,-3 1-9 16,-4-1-2-16,1 3 0 0,-3 0 10 0,0 5 2 16,0-2 0-16,-3 5 0 0,0-3 8 0,0 5 0 15,0 1 0-15,0-3 0 0,-6 2 0 0,6-2 0 16,0 0 0-16,-3 0 0 0,3 0 0 0,0-6 0 15,3 1 0-15,0 2-8 0,0-5 8 0,0 0 0 16,0-3 0-16,-3 3 0 0,0-5 8 0,0-3-8 16,6 0 8-16,3-3-8 0,-6 1 8 0,-3 2-8 15,9-11 8-15,0 0-8 0,0 1 8 0,-3-1-8 0,0-2 8 0,-3 0-8 16,6 0 0-16,-6 2 8 0,0-2-8 0,0 0 0 16,-3 5 0-16,0 0 0 0,0 2 0 0,0 1-12 15,0 0 12-15,0 5-10 0,0 0 10 0,0 0-10 16,0 8 1-16,0 0 0 0,0 2 0 0,6-2 0 15,-3 3 9-15,-3-1 0 0,0 1 8 0,6 2-8 16,0-2 0-16,2-3-8 0,-5 2 0 0,6-2 0 31,0-3-39-31,6 1-7 0,-6-1-2 0,6-2-646 0,-3-3-130 0</inkml:trace>
  <inkml:trace contextRef="#ctx0" brushRef="#br0" timeOffset="76728.6209">22532 6625 1522 0,'0'0'33'0,"-6"0"7"0,-3-5 2 0,0 2 2 0,0 1-36 0,0-1-8 0,-6 3 0 0,9 0 0 0,-3 0 69 0,3 0 12 16,0 3 3-16,6-3 0 0,0 0-53 0,-3 8-11 15,0-3-1-15,3 3-1 0,3-3-18 0,0 3-9 16,0 3 1-16,3-3 0 0,3 2-2 0,-3-2 0 16,3 0 0-16,0 3 0 0,0-1 10 0,0 1 0 15,-3-1 0-15,3 4-8 0,-6-7 8 0,3 4 0 16,-3 2 0-16,0-2-8 0,-3-1 44 0,-3 1 10 15,0 0 2-15,-3-1 0 0,3 1 39 0,-3-1 8 16,0 1 1-16,-3 0 1 0,3-4-19 0,0 1-4 16,0 0-1-16,-3-2 0 0,3 2-31 0,0-3-6 15,6-5-2-15,-6 5 0 0,-3-2-34 0,9-3 0 0,0 0 0 16,-3-8 0 0,3 0-137-16,0-3-28 0,-3-2-6 0,6-8-861 15</inkml:trace>
  <inkml:trace contextRef="#ctx0" brushRef="#br0" timeOffset="76949.9551">22606 6353 1310 0,'0'0'37'0,"0"0"8"0,0 0-36 0,0 0-9 0,6 5 0 0,0 3 0 16,-3-3 97-16,0 6 18 0,0-1 3 0,-3 9 1 16,0-3-37-16,0 2-7 0,0 3-2 0,0 3 0 15,-3 0-17-15,0 3-3 0,0-4-1 0,-3 4 0 16,0-1-8-16,0 3-1 0,0-5-1 0,0 3 0 15,3-4-22-15,-6-1-4 0,9-1 0 0,0 0-1 16,0-3-15-16,0-2-8 0,6 0 8 0,-3-3-13 16,0-2-38-1,-1494-3-7-15,2991 0-2 0,-1494-3-592 0,3-2-118 0</inkml:trace>
  <inkml:trace contextRef="#ctx0" brushRef="#br0" timeOffset="77311.7335">22716 6723 1371 0,'3'-5'30'0,"-3"5"6"0,0 0 2 0,-3-3 1 0,0 3-31 0,3 0-8 16,0 0 0-16,0 0 0 0,-3 3 91 0,-3 5 17 16,3 0 3-16,0 2 1 0,3 1-37 0,-6 2-7 15,0 0-2-15,6 1 0 0,-3-1-16 0,-2 0-3 0,5 3-1 16,0 0 0-16,0-3-12 0,5 3-2 0,-2-3-1 16,-3 0 0-16,3-2-10 0,3-1-1 0,3-2-1 0,-3-2 0 15,0 2-8-15,3-3-2 0,3-2 0 0,0-1 0 16,0-2-1-16,3-2 0 0,-3-1 0 0,0-5 0 15,8 3 9-15,-5-3 2 0,0-3 0 0,0 1 0 16,0-4-19-16,0 1-16 0,0 3 4 0,-3-4 0 16,-3 4 12-16,2-1 16 0,-2 3-3 0,3 0-1 15,-9 3-12-15,3 2 0 0,0 1 0 0,-3 4 0 16,3 1 0-16,-3 5-16 0,-3 2 3 0,0 4 1 16,-3-1 28-16,-3 3 5 0,3 5 2 0,-3 0 0 15,0 0 24-15,0 6 5 0,-3-1 0 0,0 3 1 16,-2 0-4-16,5 3-1 0,-6 3 0 0,0 2 0 15,-3 2-9-15,0 1-3 0,3 2 0 0,-6 1 0 16,0-4-22-16,6 1-5 0,-2 0-1 0,2-3 0 16,0 0-59-16,6-3-12 0,-3-2-2 0,0 0-799 15,15-3-159-15</inkml:trace>
  <inkml:trace contextRef="#ctx0" brushRef="#br0" timeOffset="78630.6527">23493 6337 1489 0,'0'0'42'0,"0"8"10"0,0 5-42 0,0 0-10 0,0 3 0 0,-6 5 0 0,6 0 52 0,-3 6 9 15,-3-1 2-15,6 1 0 0,0-1 29 0,-3 3 5 16,3-2 2-16,-3 2 0 0,3 3-50 0,-3-1-9 16,0-2-3-16,0 1 0 0,-3-4-5 0,3 1 0 15,0-1-1-15,0 0 0 0,0-2-18 0,0-3-3 16,-2 1-1-16,5-4 0 0,-9-2-9 0,9-3 0 16,-3 0 9-16,0-2-9 0,0-3-14 0,0 3-7 15,0-4-2-15,-3-1 0 16,6-6-119-16,0 2-24 0,0-2-5 0</inkml:trace>
  <inkml:trace contextRef="#ctx0" brushRef="#br0" timeOffset="79627.1703">23335 6863 1436 0,'0'0'32'0,"0"0"6"0,0 0 2 0,0 0 0 0,0 0-32 0,9 3-8 0,0-3 0 0,-6 0 0 16,9 3 17-16,-3-1 3 0,-3-4 0 0,3 2 0 15,-3-3 18-15,3 0 4 0,0 1 1 0,0-1 0 16,0 0-5-16,2 3-1 0,1-2 0 0,0 2 0 15,-3-3-12-15,9 3-2 0,-6-3-1 0,6 3 0 16,-6-5 8-16,3 5 2 0,-3-3 0 0,2-2 0 16,1 0-12-16,0 0-3 0,-3 2 0 0,-3-2 0 15,0-1-8-15,3 1-1 0,-6-3-8 0,-3 6 12 16,6-4-1-16,-6 1-1 0,0 0 0 0,-3-3 0 0,0 5-2 0,0-2-8 16,3-1 12-16,-3 4-4 0,-3-3 0 0,3 5 0 15,0 0 0-15,0 0 0 0,3-3-8 0,-3 3 10 16,0 0-10-16,0 0 10 0,0 0-10 0,0 0 0 15,0 0 0-15,0 0 8 0,0 0-8 0,0 0 8 16,0 0-8-16,0 0 8 0,0 0 18 0,0 0 3 16,0 0 1-16,0 0 0 0,0 0 9 0,0 0 1 15,0 0 1-15,0 0 0 0,0 0-16 0,0 0-3 16,0 0-1-16,0 0 0 0,0 0-10 0,0 0-3 16,0 0 0-16,0 0 0 0,0 0-8 0,0 0 0 15,0 0 0-15,0 0 8 0,0 0-8 0,3 5 0 16,-3-5 0-16,0 0 0 0,0 0 0 0,0 0 8 0,9 3-8 0,-9-3 8 15,0 0 0-15,8 2 0 0,-5-2 0 0,6-2 0 16,-3-1 0-16,-6 3 0 0,6-2 0 0,3-4 0 16,-9 1-8-16,6 0 8 0,-3-1-8 0,-3 1 8 15,9-3-8-15,-9 0 10 0,3 0-10 0,-3 0 10 16,0 0-10-16,0 3 0 0,-3-3 9 0,3 3-9 16,-9 0 0-16,9-1 0 0,-9 1 0 0,9 2 0 15,-6 3 0-15,3 0 0 0,-3 0 0 0,6 0 0 16,-9 6-14-16,3-1 2 0,-5 3 1 0,2 2 0 15,6 4 0-15,-3-1 0 0,0 3 0 0,0 2 0 16,0 1 11-16,3-1-8 0,0 1 8 0,0-1-8 16,3 4 8-16,3-7 0 0,0 4-9 0,0-3 9 15,3 0 0-15,0-3 0 0,0-5 0 0,3 2 0 16,0-2 0-16,2-2 0 0,-2-1 0 0,6-2 0 16,-3-3 8-16,0 0-8 0,0-6 0 0,0 1 8 15,3-3-8-15,-3-2 12 0,0-1-12 0,5-5 12 0,-5 0-12 0,6-2 10 16,0-4-10-16,-3-1 10 0,6-4-10 0,-3 1 0 15,-3-1 0-15,2-4 0 0,-5-4 0 0,3 3 0 16,-6-2-9-16,3 0 9 0,-3-3-27 0,-3 2 2 16,0 1 0-16,-3 2 0 0,-3 3 1 0,0 2 1 15,0 4 0-15,0 1 0 0,6 9 15 0,-6 0 8 16,0 2-10-16,-6 6 10 0,6 3-9 0,0 2 9 16,0 0-8-16,-6 5 8 0,0 8 0 0,-3 0 0 15,9 8 0-15,-9-2 0 0,6 7 10 0,-3 6 7 16,0 0 2-16,0 2 0 0,0 6-19 0,0-3 0 0,-3 3-8 0,9-1 8 15,0 1 0-15,-3-3 12 0,-3-5-1 0,15 0 0 16,-9-3-1-16,9-3 0 0,0-2 0 0,-6-3 0 16,6-5-10-16,0 0 12 0,3-5-12 0,-3-1 12 15,3-2-4-15,-3-5 0 16,3-3 0-16,-3-3 0 0,5-2 4 0,1-3 1 0,-6-5 0 0,3-1 0 16,3-4-3-16,3-1-1 0,-9-2 0 0,9-5 0 15,-9-3-9-15,3-3 0 0,-1-3 0 0,-2 1 0 31,-3-6-16-31,0 1-8 0,-6-1-1 0,9 0-1 0,-9 3-12 0,0 3-2 16,0-1-1-16,6 9 0 0,-6 5 13 0,3 5 2 0,-3 5 1 0,-3 6 0 16,3 5 11-16,0 0 2 0,-6 5 1 0,6 6 0 15,-3 2 11-15,-3 8 0 0,6 3 8 0,-3 3-8 16,0-1 20-16,-3 6-1 0,6 0 0 0,-3 2 0 16,-3-2-10-16,6 2-1 0,0-2-8 0,0 2 12 0,0-2-12 0,0 0 0 15,0 0 0-15,9 2-1068 16</inkml:trace>
  <inkml:trace contextRef="#ctx0" brushRef="#br0" timeOffset="80212.3169">20174 7808 1602 0,'0'0'35'0,"0"0"7"0,0 0 2 0,-3 8 1 0,3 2-36 0,0 1-9 16,0 2 0-16,0 6 0 0,3 2 10 0,0 3 0 15,3 2 0-15,-3 3 0 0,0 3 2 0,3 2 1 16,-3 3 0-16,3-2 0 0,0 2 19 0,0-3 4 15,-3 1 1-15,3-4 0 0,-3 1-17 0,3-5-3 0,0-4-1 16,0 1 0-16,-3-5-8 0,3-1-8 0,-3 1 12 16,3-6-12-16,-6-2 0 0,2-1 0 0,1-4 0 0,3 1 0 31,-6-7-51-31,0 0-10 0,0 0-3 0,0 0-712 0</inkml:trace>
  <inkml:trace contextRef="#ctx0" brushRef="#br0" timeOffset="80869.8907">20133 7945 1450 0,'0'0'32'0,"3"8"6"0,2-2 2 0,-2 4 1 0,3-2-33 0,3 5-8 0,0-2 0 0,3 2 0 15,3-2 24-15,-3-1 2 0,6 4 1 0,-3-4 0 16,3-2 4-16,-1-3 1 0,4 1 0 0,0-4 0 16,0 1 15-16,0-3 3 0,0 0 1 0,-1-5 0 15,7-6-5-15,-6 1-1 0,0-4 0 0,0 1 0 16,-3 0-8-16,-4-3-1 0,1 0-1 0,-3 0 0 0,-3 0-15 0,0 1-4 15,-3-1 0-15,0 0 0 0,-3 0-7 0,0 3-1 16,-3-3-8-16,3 3 12 0,-6 5-4 0,3 0-8 16,0 2 11-16,0 6-11 0,0 0 0 0,0 0 0 15,0 0 0-15,0 11 0 0,-3 5-12 0,3 2 12 16,0 4-13-16,0 4 5 0,0 0 17 0,0 6 4 16,0 0 1-16,0 2 0 0,0 1-24 0,0-1-5 15,0 1-1-15,0-4 0 0,0-2 16 0,3-2 0 16,0-3 0-16,-3-1 0 0,0-1 20 0,3-4 1 15,0 1 0-15,-3-3 0 0,3-6-4 0,0 1-1 16,0-3 0-16,-3 0 0 0,0-8 4 0,0 0 1 0,0 0 0 16,0 0 0-16,9-6 0 0,0 1 0 0,0-3 0 0,0-5 0 15,-3 2-7-15,2-5-2 0,1 1 0 0,0-4 0 16,0 0-12-16,0-2 0 0,-3 3 0 0,3-1 0 16,-3 3 0-16,-3 6 0 0,0-3-13 0,0 2 4 15,0 3 9-15,-3 8-10 0,0 0 10 0,0 0-10 31,0 0-18-31,0 0-3 0,3 8-1 0,3 3 0 0,-3-1 18 0,0 6 3 0,0-3 1 16,3 3 0-16,-3 0 10 0,3 0 0 0,0-3-9 0,0 0 9 16,0 3 0-16,2-3 0 0,1-2-9 0,-3 0 9 15,6-3 0-15,-3-3 0 0,-3-3 0 0,-6-2 0 16,12 3 0-16,0-3 0 0,3-3 0 0,-3-2 0 16,0 0 0-16,0-3-12 0,-1-3 12 0,1-2-10 15,0 0-1-15,-3-6 0 0,0 1 0 0,0-1 0 16,-3 1-13-16,-3-1-2 0,3-2-1 0,-6 0 0 15,-3 2-13-15,0 4-4 0,0 1 0 0,-3 1 0 0,0 3 32 0,0 2 12 16,0 0-11-16,0 5 11 0,3 3 0 0,-3 3 8 16,-3 2 1-16,6 3 0 0,-3 5 8 0,3 0 2 15,0 3 0-15,0 3 0 0,6-1-9 0,-3 1-2 16,3 2 0-16,6-3 0 0,-3 4-8 0,6-6 0 16,0-1 0-16,6-1 0 0,-3-1-23 0,6-5 0 15,6 0 0-15,-1-3-890 16</inkml:trace>
  <inkml:trace contextRef="#ctx0" brushRef="#br0" timeOffset="81278.2448">21582 7705 1381 0,'-3'16'39'0,"3"-9"9"0,0 4-39 0,0 2-9 16,-3 8 0-16,3 1 0 0,-3 1 44 0,3 7 8 16,0-1 0-16,3 0 1 0,-3 3-1 0,0 2-1 15,-3 3 0-15,3-3 0 0,-3 1 6 0,3-1 2 16,-3-2 0-16,0-3 0 0,3 0-12 0,0 0-3 16,-3-5 0-16,3-3 0 0,0-2-27 0,-3-1-5 15,3-5-2-15,0 1 0 0,0-4-10 0,-3-2 0 16,3-8 0-16,0 5 0 15,0-5-96-15,0 0-16 0,0 0-2 0,6-10-441 16,0-3-88-16</inkml:trace>
  <inkml:trace contextRef="#ctx0" brushRef="#br0" timeOffset="81620.4765">21930 7662 1232 0,'0'3'35'0,"0"-3"7"0,0 0-34 0,0 0-8 0,0 0 0 0,0 0 0 15,3 5 94-15,-3 3 17 0,-3 3 3 0,0-1 1 16,-3 4 1-16,1-1 0 0,-1 3 0 0,-6 2 0 16,0 3-60-16,-3-5-12 0,0 3-3 0,-3 2 0 15,3-3 7-15,0 4 2 0,0-1 0 0,1-3 0 16,-7 1-7-16,6-1-2 0,6-2 0 0,-3 3 0 16,-3-6-14-16,6 0-3 0,0 3-1 0,3-5 0 15,0-1-15-15,3 1-8 0,0-1 10 0,0 1-10 16,3-3 0-16,3 0 0 0,3 0 0 0,3 2 0 0,3-2 0 15,-3 3 8-15,0-3-8 0,6 0 0 0,0 2 0 16,0 1 8-16,0 2-8 0,-1-2 0 0,1-1 0 0,0 1 0 16,-3-3 0-16,0 2 0 0,0 1 0 0,0-3 0 15,0 3 8-15,-3-1-8 0,0-2 0 0,0-3 0 16,2 1 0-16,-5-1 0 16,-6-5-49-16,9 3-7 0,0-3 0 0,0 0-1 15,0-6-147-15,3-2-28 0,-3-2-7 0,0-1-1 0</inkml:trace>
  <inkml:trace contextRef="#ctx0" brushRef="#br0" timeOffset="81855.1643">22067 7713 1767 0,'0'0'39'0,"0"8"8"15,0 2 1-15,0 3 2 0,3 3-40 0,-6 3-10 0,3 2 0 0,0 0 0 0,0 3 62 0,0 2 10 0,0 1 3 0,-3 2 0 16,0 0-5-16,3 0-1 0,3-2 0 0,-3 2 0 15,3-3-10-15,-3-2-3 0,0 0 0 0,3-3 0 16,3 3-40-16,-3-6-16 0,3-2 11 0,-3 0-11 16,0-3 0-16,0-2 8 0,0-3-8 0,0-3 0 31,0 0-44-31,-3-5-11 0,0 0-2 0,0 0-1 16,0 0-117-16,0 0-23 0,0-10-5 0,-3-1-1 0</inkml:trace>
  <inkml:trace contextRef="#ctx0" brushRef="#br0" timeOffset="82000.1454">22029 7818 1706 0,'3'-13'37'0,"3"8"8"0,-1-6 2 0,1 3 1 16,0 0-38-16,3-2-10 0,0 2 0 0,3-3 0 15,0 3 72-15,0 0 13 0,6 3 3 0,-3 0 0 0,-3 2-45 0,0-2-9 16,2 2-2-16,4 1 0 0,3 2-22 0,-6 0-10 16,3 0 8-16,0 0-8 0,-3 0 0 0,-1 2 0 15,1 1-9-15,-6 2-626 16,3 1-125-16</inkml:trace>
  <inkml:trace contextRef="#ctx0" brushRef="#br0" timeOffset="82165.2225">22014 8041 2206 0,'9'0'63'0,"-3"0"13"0,-3 0-61 0,3 0-15 0,2 0 0 0,1 0 0 15,3-3 80-15,3 3 14 0,0-3 2 0,0-2 1 16,3 0-25-16,0 2-4 0,3-2-2 0,2 0 0 15,4 2-51-15,0 0-15 0,-3-2 0 0,0 5-800 16,2-3-165-16</inkml:trace>
  <inkml:trace contextRef="#ctx0" brushRef="#br0" timeOffset="82717.0121">23142 7617 1429 0,'-12'-5'40'0,"6"2"10"0,3 1-40 0,-3-1-10 0,3 3 0 0,0 3 0 16,3-3 48-16,-6 5 8 0,6 0 2 0,-3 6 0 16,0 2 10-16,0 3 1 0,0 3 1 0,3 4 0 15,-9 6-8-15,9 1-2 0,0 4 0 0,0-2 0 16,-3 5-16-16,-3 0-3 0,3 3-1 0,0-6 0 15,0 3 2-15,0-5 0 0,1-3 0 0,-4 3 0 16,6-1-19-16,0-2-4 0,-3 1-1 0,3-4 0 16,-3 0-8-16,0-7-2 0,3 2 0 0,3-5 0 15,-3-3-8-15,3-2-14 0,-3-3 3 0,0 0 1 16,0-8-117-16,0 0-23 0,0 0-5 0,0 0-759 16</inkml:trace>
  <inkml:trace contextRef="#ctx0" brushRef="#br0" timeOffset="83483.254">22963 7985 1645 0,'0'0'36'0,"0"5"7"0,6 3 1 0,0 3 4 0,0-3-39 0,3 5-9 15,0-2 0-15,0-1 0 0,3-2 42 0,0 0 6 16,6-3 2-16,-4-2 0 0,4 0-6 0,0-6-2 0,6-2 0 16,-3-3 0-16,6-3-15 0,-7 1-3 0,-2-4-1 0,-3-1 0 15,9-4-5-15,-6 1-1 0,-3-1 0 0,-3 1 0 16,0-4-1-16,-4-1-1 0,1 1 0 0,-6-1 0 15,6-1-7-15,-9 0 0 0,9 0-8 0,-6 0 12 16,-3 3-12-16,0 0 8 0,0 0-8 0,0 2 0 16,0 3 15-16,0 3-3 0,0 3-1 0,3 2 0 15,-3 2-26-15,0 6-5 0,0 0 0 0,0 0-1 16,0 8 3-16,0 6 1 0,0 4 0 0,0 3 0 16,-3 8 5-16,3 3 2 0,-3 2 0 0,3 6 0 15,-9-3 10-15,9 3 0 0,-3-3-9 0,-3 0 9 16,3 0 0-16,0 3 0 0,0-6 0 0,0 0 0 15,1-2 16-15,-4 0 2 0,6-3 0 0,0-2 0 16,-3-6 10-16,3 0 3 0,0-5 0 0,-3 0 0 16,3-6-3-16,0-2 0 0,0-8 0 0,0 0 0 0,0 0 9 15,0 0 2-15,6-2 0 0,0-1 0 0,-1-8-17 0,4-2-3 16,0-3-1-16,-3-2 0 0,3 2-18 0,-3-3 8 16,3 1-8-16,-3 2 0 0,0 0 0 0,0 5 0 15,-3 1 0-15,6 2 0 0,-6 3-11 0,-3 5 1 16,0 0 0-16,0 0 0 0,3 8 0 0,0-1 0 15,0 4 0-15,-3 2 0 0,9 1 10 0,-3 1 0 16,0 1 0-16,0 0-8 0,-3 0-1 0,8 0 0 16,-2-3 0-16,6-2 0 15,-3-1-15-15,3-2-2 0,-6 0-1 0,12-3 0 16,-3-2-61-16,-6-6-12 0,8-2-2 0,-2 0-1 16,0 0-17-16,-3-3-3 0,6-3-1 0,-6-2 0 15,0 0-10-15,-1-1-2 0,-2-2-1 0,-3 3 0 16,0-5 70-16,-6 2 15 0,0 0 2 0,-3 0 1 0,-6 3 70 0,3 0 15 0,-9 2 2 0,3 0 1 15,6 4 61-15,-8-1 13 0,-1 5 3 0,-3 3 0 16,6 3-6-16,-3-1-1 0,0 4 0 0,0 1 0 16,3 4-33-16,0 2-8 0,0 3 0 0,0-3-1 15,6 3-36-15,3 0-7 0,0 0-2 0,3 0 0 16,-3-3-13-16,9 0-9 0,0-2 12 0,-3 0-12 16,0-4 10-16,9-1-10 0,-3-4 8 0,0-2-8 15,0-2 12-15,0-1-2 0,-3-2-1 0,0 0 0 16,-1-3 3-16,-5 0 0 0,3 0 0 0,-3 2 0 15,-3 6-1-15,0-5 0 0,0 0 0 0,0 5 0 16,0 0 20-16,0 0 4 0,-3 2 1 0,-3 4 0 16,6-1-10-16,-3 0-2 0,3 3 0 0,3 0 0 15,-3 0-24-15,6 0 0 0,-3 0 8 0,9 0-8 16,-3-3 0-16,0 1 0 0,3-1 0 0,-3-5 0 0,6 3-28 0,0-6 3 16,-3 0 0-16,3-2-699 15,-1 0-139-15</inkml:trace>
  <inkml:trace contextRef="#ctx0" brushRef="#br0" timeOffset="83693.427">23963 7580 1692 0,'0'0'37'0,"0"-2"8"0,0 2 2 0,-3 5 0 0,-3 0-38 0,6 8-9 16,0 3 0-16,0 6 0 0,0 1 24 0,0 4 2 0,0 5 1 0,0 2 0 15,0 3 29-15,0 0 5 0,0 0 2 0,0 3 0 16,0-1-13-16,0 1-2 0,6-3-1 0,-3 3 0 15,3-8-24-15,0-1-5 16,-3-2-1-16,3 3 0 16,0-8-34-16,-3 0-7 0,3-3-2 0,-3 0-624 0,-6-5-125 0</inkml:trace>
  <inkml:trace contextRef="#ctx0" brushRef="#br0" timeOffset="83816.6258">23803 8067 2128 0,'0'0'60'0,"9"-2"13"0,0-1-58 0,2 0-15 0,10-2 0 0,3 2 0 16,0-2 58-16,3 0 9 0,-1-1 1 0,10 1 1 16,0 0-21-16,-6 0-4 0,8-1 0 0,-5 4-752 15,-3-1-149-15</inkml:trace>
  <inkml:trace contextRef="#ctx0" brushRef="#br0" timeOffset="84402.1546">20457 8935 1724 0,'0'0'38'0,"-6"0"8"0,6 0 2 0,0 0 0 0,-3 3-39 0,-3 5-9 16,3 0 0-16,3 5 0 0,-3 5 0 0,3 3 0 15,3 9 9-15,-3 4-9 0,3 3 18 0,0 5-1 16,-3-2 0-16,3 2 0 0,0-2-7 0,-3 0-2 16,0-1 0-16,0-2 0 0,0 3 5 0,3-3 1 0,0 0 0 15,0-2 0-15,3-4-14 0,-3-4 0 16,0-1 0-16,3-5 0 0,0-2-8 0,0-1-5 15,-6-4-1-15,6-1-534 16,0-5-106-16</inkml:trace>
  <inkml:trace contextRef="#ctx0" brushRef="#br0" timeOffset="85090.4132">20290 9125 1378 0,'0'0'30'0,"0"6"6"0,6 4 2 0,-3 4 2 0,6-1-32 0,0 3-8 0,0 0 0 0,6-1 0 16,0 4 0-16,0-3 0 0,3 0 0 0,2-3 0 16,1-2 12-16,3-1 8 0,0-5 2 0,-3 1 0 15,2-4 27-15,4-2 6 0,-6 0 1 0,3-5 0 16,0 0-7-16,-3-3-1 0,-1-5 0 0,1-1 0 0,-6 1-17 16,0-5-4-16,0-1-1 0,0-2 0 0,0 0 3 0,-6-3 1 15,0 0 0-15,-4 0 0 0,1 3-16 0,-3 0-3 16,-6 0-1-16,3 2 0 0,0 1-2 0,0 2 0 15,-3 3 0-15,3 5 0 16,-3 0-8-16,3 8 0 0,0 0 0 0,0 0 8 0,0 0-16 0,-3 8-4 16,3 2-1-16,0 9 0 15,0 2-21-15,3 8-4 0,0 0-1 0,0 6 0 0,-3-1 39 0,0 6 12 16,0-3 0-16,0 0 0 0,3 0-12 0,-3-3 0 16,-3 1 0-16,3-1 0 0,0 0 18 0,0 1 2 15,-3-3 0-15,0-1 0 0,0 1 12 0,3-5 4 0,0-6 0 16,0-3 0-16,0-2 3 0,0-5 1 0,6-1 0 15,-3-2 0-15,-3-8-7 0,0 0-1 0,0 0 0 0,6-8 0 16,3 0-3-16,-3-5-1 0,0-3 0 0,0-5 0 16,0 0-16-16,3-3-3 0,-3-2-1 0,0 2 0 15,3 0-8-15,-6 5 0 0,3 1 0 0,-3 5 0 16,0-1 8-16,3 7-8 0,-6-1 0 0,0 8 8 16,0 0-17-16,0 0-4 0,0 0-1 0,9 10 0 15,-3 1 14-15,0 2-12 0,-1 0 12 0,4 3-12 16,-3 0 12-16,3 0 0 0,0 0 0 0,-3 0 0 15,3-3 0-15,3 0 0 0,0-2 0 0,0-1 0 16,3-2 0-16,-3-3 0 0,3 1 0 0,-4-6 0 16,1 0 0-16,3-3 0 0,-3-2 0 0,3-6-9 15,3-2 9-15,-3-3 0 0,0 0 0 0,-3-2 0 16,2-3 0-16,-2 2-15 0,-3 1 3 0,0-1 0 16,-6 3-4-16,0 0-1 0,-6-2 0 0,0 2 0 15,-3-3 1-15,0 6 1 0,-3-3 0 0,0 6 0 0,0-1 15 16,1 3 0-16,2 8 0 0,-3 0 10 0,0 3 8 0,3 5 2 15,-3 2 0-15,3 4 0 0,0-1 0 0,0 5 0 16,0 1 0-16,0 2 0 0,6 3-20 0,3 5 0 16,0 0 0-16,3 0 0 0,3-2 10 0,3-1-2 15,3-2 0-15,0-3 0 0,2-3-8 0,4-2-11 16,9-5 3-16,6 0-733 16,-1-6-147-16</inkml:trace>
  <inkml:trace contextRef="#ctx0" brushRef="#br0" timeOffset="86600.123">22014 9176 925 0,'-3'-6'20'0,"3"6"4"0,0 0 0 0,0 0 4 0,-3-5-28 0,3 5 0 0,0 0 0 0,0 0 0 15,0 0 103-15,0 5 15 0,0 6 3 0,0-3 1 16,3 5-35-16,-3 3-7 0,3 3-2 0,0-1 0 15,-3 3-16-15,3 0-3 0,-3 1-1 0,0-1 0 16,0 3-6-16,0-3 0 0,0 0-1 0,3 0 0 16,-3-2-8-16,0-1-2 0,0-2 0 0,0-3 0 15,0-2-8-15,0-3-1 0,0 0-1 0,0-8 0 16,0 0 17-16,0 0 4 0,0 0 1 0,0 0 0 16,0-6-29-16,0-4-7 0,3 2-1 0,0-5 0 15,0-1-8-15,0-4-8 0,3-1 12 0,-4 1-12 0,1-1 8 0,0 1-8 16,6-6 0-16,0 3 0 0,-3-3 8 0,3 3-8 15,3-3 0-15,-3 3 0 0,0 0 0 0,0 2-12 16,0 6 0-16,0 2 0 0,-3 3-9 0,0 1-2 16,3 4 0-16,0 6 0 0,-7 2 5 0,4 3 1 15,0 2 0-15,-3 1 0 0,0 5 7 0,3 2 2 16,0-2 0-16,-6 5 0 0,3-2 8 0,0-1-8 16,0 4 8-16,0-4-8 0,-3-2 8 0,0 2 0 15,-3 1 8-15,6-3-8 0,3-6 15 0,-6 4-2 16,-3-6 0-16,6 0 0 0,0-3 3 0,-3 0 1 15,0-5 0-15,0 0 0 0,6 0-3 0,-6 0-1 16,3-5 0-16,-3 0 0 0,6-6-4 0,0 0-1 16,3-2 0-16,-6 0 0 0,-3-3-8 0,9 0 0 0,-3 0 9 0,-3-2-9 15,6-1 0-15,-6 3-8 0,3-2 0 0,0 2 0 16,2 0-11-16,-2 0-1 0,-3 0-1 0,6 8 0 16,-3-2-3-16,0 7-1 0,-6 3 0 0,0 0 0 15,6 3 5-15,0 2 0 0,0 6 1 0,-3 2 0 16,0 3 8-16,3 2 2 0,0 1 0 0,-3-1 0 15,6 4 9-15,0-4 0 0,0 3 0 0,3 0-8 16,-3-5 8-16,-1 0 0 0,4 0 0 0,0-3 0 16,0-2 0-16,-3-1 0 0,6-2 0 0,0-5 0 15,-3 0 0-15,6-6 9 0,-3 0-9 0,2-5 0 16,4 1 10-16,0-4-10 0,-3-2 8 0,-6-1-8 16,6-1 0-16,0-1 0 0,-4-5 0 0,4 2 0 15,-6 1-28 1,-3 2 0-16,6-3-1 0,-3 1 0 0,-6-1-6 0,0 1-1 0,-6-1 0 0,-3 1 0 15,0-4-2-15,-3 6-1 0,-3-5 0 0,-3 5 0 16,0 3 22-16,0 3 4 0,0 2 1 0,0 2 0 0,1 4 27 0,2 4 5 16,-6 4 2-16,3 2 0 0,0 0 2 0,9 7 0 15,-6 1 0-15,0 3 0 0,3 2-24 0,0 0 0 16,6 0 0-16,-3 3 8 0,3-3-8 0,3 3 11 16,0 3-11-16,3-6 12 0,0 0-12 0,3 0 0 15,0-2 0-15,0-4 8 0,3 1-8 0,0-2 8 16,3-4-8-16,-4-2 8 0,1-3-8 0,6-2 0 15,-6-3 0-15,3-3-11 0,0-5 11 0,0 1-8 16,0-4 8-16,-3-2-8 0,8-1-9 0,-11 1-2 16,9-3 0-16,-3 0 0 0,0-2-1 0,0 2 0 0,-6-2 0 0,9-1 0 31,-6-2-6-31,5 2-2 0,-5 1 0 0,0 2 0 16,-3 0-8-16,0 0-1 0,0 0-1 0,-6 0 0 15,-3 6 0-15,0-1 0 0,0 6 0 0,0 0 0 0,0 5 38 0,-6 0 20 0,-3 2-3 0,0 4 0 16,0 4 3-16,-3 1 0 0,3-3 0 0,0 5 0 15,-2 3 24-15,2 2 6 0,-3-2 1 0,3 0 0 16,0 0-12-16,0 0-3 0,6 2 0 0,-3-2 0 16,3 3-13-16,3-1-3 0,0-4-1 0,3-1 0 15,0 0-7-15,0-5 0 0,0 3-1 0,6-6 0 16,-3-3 5-16,0 1 2 0,0-3 0 0,3-3 0 16,0-2-3-16,-3 0-1 0,2 0 0 0,-2-3 0 15,0 0-4-15,0-3-1 0,0 1 0 0,0-1 0 16,-6 0-9-16,3 1 0 0,0-1 9 0,3 3-9 0,-6 0 0 15,0 3 0-15,0 2 0 0,0 3 0 0,0 0 0 16,0 0 8-16,0 0-8 0,0 0 0 0,0 0 9 0,0 8-9 16,0 6 12-16,0-4-12 0,0 3 13 0,0-2-4 15,0 2-1-15,6 0 0 0,-3-2-8 0,3 2 0 16,0-2 0-16,3-3 0 16,0 0-106-16,0 0-20 0,3 0-4 0</inkml:trace>
  <inkml:trace contextRef="#ctx0" brushRef="#br0" timeOffset="86892.1083">23210 9102 1810 0,'-26'5'51'0,"20"0"12"0,0-2-51 0,-3 2-12 0,0 0 0 0,0 3 0 15,3 0 0-15,0 0 9 0,6 0-9 0,0 3 8 16,0-1 2-16,0 1 0 0,15 2 0 0,-3-2 0 15,0 2-10-15,0-2 0 0,2 2 0 0,4-3-11 16,-9 1 11-16,9 0 0 0,-6 2 0 0,-3-5 0 16,0 2 0-16,-6-2 0 0,3 3 0 0,-3 2 0 15,-6-5 38-15,-3 5 3 0,3-2 1 0,-6-1 0 16,-6 1 38-16,0 0 8 0,3-1 2 0,-6 1 0 16,9-3-27-16,-5 0-6 0,2 0-1 0,-3-3 0 15,12 0-30-15,-6-2-6 0,0-3-2 0,9 0 0 31,-3-3-45-31,3 3-9 0,3-2-1 0,9-6-690 0,-3-3-137 0</inkml:trace>
  <inkml:trace contextRef="#ctx0" brushRef="#br0" timeOffset="87163.185">23401 9120 1534 0,'-6'13'44'0,"3"-7"8"0,-3 4-41 0,-3 1-11 16,9 2 0-16,-3 3 0 0,0 0 56 0,0 0 8 15,0 2 3-15,3 1 0 0,0-1 8 0,0 1 1 16,3-1 1-16,0 1 0 0,3-3-30 0,-6 0-7 16,9-3 0-16,0-3-1 0,-3 1-9 0,0-3-2 0,6-3 0 15,-6 3 0-15,3-8 0 0,-1 0 0 0,1 0 0 0,-3-2 0 16,3-4 0-16,0-2-1 0,-6-2 0 0,6-1 0 16,0-2-4-16,-3 0-1 0,-3-3 0 0,0 0 0 15,3 0-13-15,-3-5-9 16,0 2 12-16,-3 1-12 0,-3-3 0 0,0 2 0 0,-3-2 0 0,6 0-748 31,0 0-152-31</inkml:trace>
  <inkml:trace contextRef="#ctx0" brushRef="#br0" timeOffset="87943.8606">23725 9155 1098 0,'-6'2'24'0,"6"-2"4"0,0 0 2 0,-3 8 2 0,-3 0-32 0,6 5 0 0,-3 1 0 0,-3 1 0 16,6 7 86-16,0-4 11 0,-3 1 3 0,3-1 0 16,0 1-5-16,0-1-1 0,0 3 0 0,3-5 0 15,-3-3-22-15,0 1-4 0,6-4 0 0,-3-2-1 16,-3 0-11-16,9-3-1 0,-9-5-1 0,0 0 0 16,0 0-6-16,0 0 0 0,0 0-1 0,0 0 0 15,3-7-13-15,0-1-2 0,-3-3-1 0,0 0 0 16,3-2-8-16,-6 0-2 0,3 2 0 0,-3-2 0 15,0-3-1-15,0 3-1 0,-3 0 0 0,6-3 0 16,-9 0-10-16,9 0-1 0,-3 6-8 0,0-4 12 0,-2 1-12 16,5 0 0-16,0 2 0 0,5 3 0 0,-2 0 0 0,-3 8 0 15,0 0 0-15,3 0-10 0,6-2-1 0,3 2 0 16,-3 2 0-16,0 4 0 0,0 2 11 0,3-3-12 16,-3 0 12-16,3-2-12 0,-3 2 12 0,3 1 0 15,-3-4-9-15,8 1 9 0,-5-3-9 0,0 0 9 16,-3-5-12-16,9-1 12 0,-6 1-17 0,0-3 3 15,-3-3 1-15,6 3 0 0,-9-2-3 0,6-1-1 16,-7 1 0-16,-2 2 0 0,6-3 17 0,-9 3 0 16,0 0 11-16,0 0-11 0,0 3 0 0,0 0 0 15,-9 0 0-15,9 5 0 0,-3-3 0 0,-2 3-12 16,-1 0 0-16,0 5 0 0,-3 0 12 0,3 3 15 0,0 6-3 16,-3 1-1-16,9 1-23 0,-6 6-5 0,0-4-1 15,-3 3 0-15,9 3 18 0,-3 0 0 16,0-3 0-16,3 3 0 0,0-3 16 0,3 0 0 0,0-2 0 0,-3-3 0 15,9-1-16-15,0-1-16 0,-6-6 3 0,6 2 1 32,3-5-22-32,-3 1-4 0,3-6-1 0,-4-3 0 15,1 0-52-15,6-4-10 0,-9-4-3 0,12 0-515 0,-6-5-103 0</inkml:trace>
  <inkml:trace contextRef="#ctx0" brushRef="#br0" timeOffset="88692.4751">24133 9170 974 0,'0'0'28'0,"0"0"5"0,0 8-33 0,-3 0 0 0,3 0 0 0,-3 3 0 15,0 2 131-15,0 0 19 0,-3 3 4 0,6-3 1 16,0 3-50-16,-9 0-9 0,9 0-3 0,-3 3 0 16,0-6-17-16,0 3-3 0,0 0-1 0,0-3 0 0,-3-3 4 0,6 1 0 15,-3 0 0-15,0-4 0 0,3-7-24 0,0 6-5 16,0-6-1-16,0 0 0 0,0 0-15 0,6-6-3 16,3 4-1-16,-3-9 0 0,0 1-17 15,3-1-10-15,0-5 12 0,-3 0-12 0,6 0 0 0,-3 1 0 16,-3-4 0-16,3 3 0 0,0-2 0 0,0-1 0 15,-6 3-8-15,6 3 8 0,-3 0-8 0,-1 2 8 16,1 1 0-16,-3 2-9 0,-3 2-4 0,9 4-1 16,-6 2 0-16,-3 0 0 0,0 8 3 0,9 5 1 15,-9-2 0-15,6 2 0 0,0 0 10 0,-3 3-12 0,0 0 12 16,0 0-12-16,-3-3 12 0,6 3 0 16,-3-3 0-16,-3 3-8 0,0-3 8 0,9 0 0 0,-9 0 0 0,0-2 0 15,0-3 9-15,3 0-9 0,-3-3 12 0,0-5-12 16,0 0 19-16,0 0-3 0,0 0-1 0,0 0 0 15,6 0-5-15,-3-5-1 0,6 0 0 0,-3-3 0 16,0-3-9-16,0-2 0 0,-3 2 0 0,6-2 8 16,-7-3-8-16,7 3-16 0,-3-3 4 0,-3 3 1 15,0 0-7-15,0-1-2 0,0 1 0 0,0 0 0 16,-3 2 20-16,0 1 0 0,0 5 0 0,0 5 0 16,0 0-19-16,0 0 0 0,0 0 0 0,0 0 0 15,0 0 6-15,0 0 1 0,0 7 0 0,0 4 0 16,6 0 4-16,-3-3 8 0,-3 2-13 0,6 1 5 15,0-3 8-15,0 0 0 0,-3-3 0 0,9 3-8 16,-3-3 8-16,0-2 0 0,0-1-9 0,0-2 9 16,0-2 0-16,0-1 0 0,-4 3 0 0,-5 0 0 15,9-8 0-15,0 0 0 0,-6 0 0 0,6 0 0 0,0 0 0 0,-6 0 0 16,0-2 0-16,0 5 0 0,0-3-12 0,-3 2 1 16,0 1 1-16,0 5 0 0,0 0-2 0,0 0-1 15,-3-3 0-15,-3 1 0 0,3 4 5 0,-6 4 8 16,0-1-13-16,9 3 5 0,-6 3 8 0,0-1-10 15,3 3 10-15,-3 1-10 0,6-1 10 0,-3 0 0 16,1 0 0-16,2 1 0 0,0-1 0 0,0 0 0 16,0 0 0-16,2-2 8 0,1-1 0 0,-3-2 0 15,6-2 0-15,-6-6 0 0,0 0 7 0,3 2 1 16,9 1 1-16,-12-3 0 0,0 0-4 0,9-3-1 16,6-2 0-16,0-3 0 0,-6 0-4 0,0 0 0 15,-6-2-8-15,9 2 12 0,-3 0-12 0,-3 0 0 16,-3 2 8-16,9 1-8 0,-7 0 0 0,-5 5 0 0,3-5-9 0,-3 5 9 15,0 0-21-15,0 0 1 0,0 0 1 0,0 0 0 16,0 0-5-16,9 2 0 0,-3 1-1 0,0-3 0 31,3 3-31-31,3-3-7 0,-3-3-1 0,0 3-559 0,0-3-112 0</inkml:trace>
  <inkml:trace contextRef="#ctx0" brushRef="#br0" timeOffset="88939.9689">24916 8752 1720 0,'0'0'38'0,"0"8"8"0,-3 3 2 0,-3 2 0 0,6 3-39 0,-3 3-9 0,-6-1 0 0,9 6 0 0,-3 0 86 0,-3 2 15 16,6 3 3-16,-6-2 1 0,0 4-21 15,3 1-4-15,-3-3 0 0,-3 3-1 0,6-3-38 0,-6 0-7 16,9 0-2-16,-8-5 0 0,8-3-20 0,-6 3-12 15,6-3 12-15,-6-2-12 0,6-1 0 0,0-2 0 16,0-5-12-16,-3-1 3 16,-3 1-103-16,6-6-20 0,0 3-4 0,0-2-520 15,0-6-104-15</inkml:trace>
  <inkml:trace contextRef="#ctx0" brushRef="#br0" timeOffset="89226.7356">24815 9181 1231 0,'0'0'27'0,"0"-3"5"0,9-2 2 0,3 0 1 0,-4 0-35 0,4-3 0 0,-3 2 0 0,6 1 0 16,0-3 49-16,-3 3 3 0,-3-6 1 0,6 3 0 16,0 3 4-16,5-3 1 0,-5 0 0 0,0 5 0 15,-3 1-31-15,-3-1-7 0,0 3 0 0,-9 0-1 16,0 0-2-16,9 3 0 0,-9-3 0 0,3 8 0 16,-3 0 23-16,6 0 5 0,-6 2 1 0,0 1 0 15,0 2 5-15,-6-2 1 0,6 2 0 0,0 3 0 16,0-3-13-16,6 0-3 0,-6 3 0 0,3-3 0 15,-3 0-18-15,9 1-4 0,-6 2-1 0,-3-3 0 16,6 0 3-16,-3 0 0 0,-3 3 0 0,0-3 0 16,0 1 29-16,-3-1 7 0,-3 0 0 0,0 3 1 15,0-3 2-15,-3-2 0 0,3-1 0 0,0 1 0 0,-3-6-26 0,0 1-5 16,-3 1 0-16,3-4-1 16,6 2-99-16,-6-2-20 0,0 0-4 0</inkml:trace>
  <inkml:trace contextRef="#ctx0" brushRef="#br0" timeOffset="90022.8278">20522 10607 1564 0,'0'0'44'0,"-5"-8"10"0,2 0-43 0,0 3-11 15,0-3 0-15,-3 0 0 0,3 0 44 0,-3 0 8 16,0 0 0-16,0 3 1 0,-3 0-5 0,3-1 0 0,-3 4-1 0,0-4 0 15,0 4-11-15,0 2-1 0,-3 0-1 0,6 5 0 16,-3 0-8-16,3 3-2 0,-5 0 0 0,5 6 0 16,0-1-8-16,0 3-1 0,-3 2-1 0,3 1 0 15,0 2-14-15,3 3 0 0,3-1 0 0,0 1 0 16,3 0 0-16,-3-5 0 0,3 2-8 0,3-3 8 16,-3-2 0-16,3 0 0 0,3-5 0 0,0-1 0 15,-3-2 0-15,2-3 11 0,1 1-2 0,0-6 0 16,3-3 7-16,0-2 2 0,0-3 0 0,0-3 0 15,-3-2 2-15,6-3 1 0,-3 0 0 0,-3-2 0 16,2-3-21-16,-2 2 0 0,0 1 0 0,-3 4 0 16,0-2 0-16,-3 3 0 0,3 3 9 0,-3 2-9 15,-3 0 15-15,3 5-4 0,-3 3-1 0,0 0 0 16,0 0 5-16,0 0 1 0,0 0 0 0,0 0 0 16,3 5-16-16,-3 6 11 0,3-3-11 0,-3 3 10 0,3-1-10 0,3-2 0 15,-3 3 0-15,6-3 0 16,-3 0-23-16,3-1-6 0,-3 1-2 0,3-2 0 15,3-4-181-15,-3 4-36 0,2-1-7 0</inkml:trace>
  <inkml:trace contextRef="#ctx0" brushRef="#br0" timeOffset="90463.792">20808 10800 1587 0,'0'0'35'0,"0"0"7"0,0 0 2 0,-3 8 0 0,0-2-35 0,3-6-9 15,0 0 0-15,0 0 0 0,0 0 100 0,0 0 17 16,0 0 4-16,0 0 1 0,0 0-40 0,0 0-8 0,0-11-2 0,0 0 0 15,3 1-39-15,0-3-8 0,-3-3-1 0,3 0-1 16,-3 0-5-16,3-3-1 0,0 4 0 0,-3-4 0 16,0 0-5-16,0 1-2 0,0 2 0 0,3 3 0 15,-3 0-10-15,3 2 0 0,0 0 0 0,-3 4 0 16,3 1 0-16,-3 6 0 0,0 0-10 0,0 0 10 16,0 0-18-16,0 0 2 0,0 0 1 0,9 6 0 15,0 1 4-15,0-1 1 0,0-1 0 0,0 0 0 16,3-2 10-16,0 2-10 0,-4-5 10 0,4 3-10 15,0-3-2-15,0-3 0 0,0 1 0 0,-3-1 0 16,3-5 3-16,0 3 0 0,-3-3 0 0,3-3 0 16,-3 1-15-16,2-4-2 0,-2 1-1 15,0 0 0-15,0 0-9 0,0 2-1 16,-6 1-1-16,0-1 0 0,0 0 10 0,-3 3 3 0,0 1 0 0,-3-1 0 16,0 2 12-16,-3 4 2 0,0-1 1 0,-3 3 0 15,0 0 2-15,0 3 0 0,1 2 0 0,2 6 0 0,-3-1 8 16,0 3 0-16,0 1 0 0,3 4 0 0,3 3 17 0,0 0-1 15,-3 3 0-15,6 0 0 0,0 0 17 0,3 2 3 16,3-2 1-16,0 3 0 0,0-4 0 0,3 4 0 16,0-6 0-16,3 0 0 0,5 0-17 0,-2 1-3 15,0-9-1-15,6 0 0 0,-3-2-16 0,6-3 0 16,2-3-13-16,4-3-988 16</inkml:trace>
  <inkml:trace contextRef="#ctx0" brushRef="#br0" timeOffset="91381.8955">21805 10369 586 0,'0'0'16'0,"0"0"4"0,0 0-20 0,-9 3 0 15,6-1 0-15,0 1 0 0,1-3 64 0,2 0 8 16,-9 3 1-16,9-3 1 0,0 0 18 0,0 0 4 0,-9-3 1 0,6 3 0 16,-3 0-10-16,6 0-3 0,0 0 0 0,-6 0 0 15,3 3 8-15,3-1 0 0,0 4 1 0,0-1 0 16,3 8-28-16,0 0-5 0,3 6-2 0,3-1 0 16,0 6-35-16,-1 0-7 0,-2 0-2 0,9 2 0 15,-6-5 0-15,3 3 0 0,-3 0 0 0,-3-3 0 16,6-2 6-16,-6-3 2 0,3-1 0 0,-3-4 0 15,3 0 3-15,-3-1 1 0,0-2 0 0,0-3 0 16,-6-5 18-16,3 3 4 0,3-3 1 0,-1 0 0 16,-2-5-27-16,-3 5-6 0,3-8 0 0,6 0-1 15,-6-3 0-15,3 3 0 0,-3-5 0 0,0 3 0 16,3-4-15-16,-3-2 9 0,0 3-9 0,0-3 8 16,-3 1 0-16,3-4-8 0,-3 0 12 0,-3 4-4 15,0-4-8-15,6 1 0 0,0 2 0 0,0 0 0 16,0 0 0-16,0 5 0 0,0 1 0 0,3 2-11 0,0 0-1 0,0 3 0 15,-6 5 0-15,9-3 0 0,0 3-1 0,3 3-1 16,-3 2 0-16,2 0 0 0,-2 0 4 0,0 1 1 16,3-1 0-16,-3 0 0 0,3 1 9 0,0-4 0 15,-3 1 0-15,3-3 0 0,0 0-12 0,0 0-4 16,-6-5-1-16,0 2 0 0,2-2 1 0,-2-1 1 16,0-2 0-16,0 1 0 0,0-1 15 0,-3 0 0 15,-3 0 0-15,3 0 0 0,0 0 0 0,-6 3-11 16,0-3 11-16,0 2-13 0,0 1 2 0,-3 0 1 15,0-1 0-15,0 1 0 0,0 3-10 0,1 4-3 16,-4 1 0-16,3-1 0 0,-3 6 1 0,3 3 0 0,0 0 0 16,0 2 0-16,0 3 10 0,3 2 3 0,-3 6 0 0,3-3 0 15,3 3 9-15,0 0 0 0,0 2 0 16,3-2 0-16,-3-3 0 0,6 3 0 0,0-3 0 0,0-2 8 16,3-3-8-16,3-3 0 0,-3-3 0 0,0-2 0 31,-1 0-48-31,4-2-8 0,3-4-2 0,0-2-538 0,0-2-107 0</inkml:trace>
  <inkml:trace contextRef="#ctx0" brushRef="#br0" timeOffset="91668.3518">22401 10581 1296 0,'-3'10'28'0,"3"-10"7"0,0 6 1 0,0 2 0 0,0-1-36 0,0 1 0 0,0 0 0 0,3 0 0 15,0-2 57-15,0 1 5 0,-3-1 1 0,0-6 0 0,0 0 17 16,6 5 3-16,-6-5 1 0,0 0 0 0,0 0-14 0,3 5-2 15,-3-5-1-15,0 0 0 0,0 0-15 0,0 0-4 16,0 0 0-16,6-8 0 0,-4 3-20 0,4-3-4 16,-3 0 0-16,0-2-1 0,0-1-9 0,3 1-2 15,-3-1 0-15,3-2 0 0,-3 2-12 16,3-2 11-16,-3 2-11 0,0 1 10 0,0-1-10 0,0 1 0 16,-3-1 9-16,9 0-9 0,-6 3 0 0,0 1 0 15,3 1 0-15,-6 6-12 16,3-8-16-16,6 3-4 0,-3 0-1 0,3-1 0 15,-6-2-16-15,9 3-3 0,-6 3-1 0,0-4 0 16,2 1-26-16,1 0-5 0,0-1 0 0,0 1-477 0,0-3-95 16</inkml:trace>
  <inkml:trace contextRef="#ctx0" brushRef="#br0" timeOffset="91959.6929">22645 10353 1142 0,'0'0'32'0,"0"5"8"0,0 1-32 0,0 4-8 0,-3-2 0 0,0 0 0 15,-9 5 74-15,12-2 14 0,0 2 2 0,0 3 1 16,-3-3-13-16,3 3-2 0,0-3-1 0,3 3 0 15,-3-2-27-15,9-1-6 0,-6-3-1 0,0-2 0 16,0 3-20-16,3-3-4 0,3-3-1 0,0-2 0 16,0 2-1-16,2-2-1 0,1-6 0 0,6 0 0 15,-3-2-3-15,0-3-1 0,-3-2 0 0,6-4 0 16,0 1 0-16,-4 0 0 0,1-6 0 0,0 6 0 16,-6-3-10-16,6 0-14 0,-3 3 3 0,0 0 1 15,-3 5 10-15,-6 3 11 0,9-1-3 0,-6 6 0 16,0 3 4-16,-3 2 1 0,0 6 0 0,-3 5 0 15,0 5 42-15,0 3 8 0,0 5 1 0,-6 0 1 0,3 5-9 0,-3 3-3 16,0 3 0-16,-3 2 0 0,0 6-21 0,-3 2-5 16,0 3-1-16,-6 0 0 0,3 0-12 0,-3 0-2 15,1 0-1-15,-4-3 0 16,0-2-76-16,6-1-15 0,0-2-4 0</inkml:trace>
  <inkml:trace contextRef="#ctx0" brushRef="#br0" timeOffset="106814.8527">20746 11644 1123 0,'0'0'24'0,"0"0"6"0,0 0 1 0,0 0 1 0,0 0-32 0,0 0 0 0,0 0 0 16,0 0 0-16,0 0 87 0,0 0 11 0,-6 6 2 15,3-1 1-15,0 5-56 0,3 4-11 0,-3 2-2 0,3 5-1 16,0 3-15-16,0 5-2 16,0 2-1-16,0 1 0 0,3 5 12 0,-3 3 3 15,0 0 0-15,0-1 0 0,0 4-5 0,-3-1-1 0,3 0 0 0,0-2 0 16,-3-3-11-16,3-3-3 0,-3-2 0 0,3-3 0 16,0 0 7-16,0-5 1 0,0-3 0 0,0-2 0 15,0-6-5-15,0 0-1 0,0 1 0 0,0-7 0 16,3-1 10-16,-3-6 1 0,0 0 1 0,0 0 0 31,0 0-38-31,0 0-8 0,-3-6-2 0,3-1 0 16,-3-1-39-16,3-6-8 0,-3-1-2 0,3-4 0 0,-3-2-138 0,0-3-28 15,0-2-6-15</inkml:trace>
  <inkml:trace contextRef="#ctx0" brushRef="#br0" timeOffset="107070.0729">20653 11917 1263 0,'0'-27'28'0,"0"14"5"0,0-3 2 15,0 0 1-15,0-5-36 0,3 3 0 0,0-3 0 0,3-1 0 0,-3 1 88 0,3 0 12 16,3 3 1-16,0-4 1 0,0 4-32 0,0-1-6 15,3 3-2-15,0 1 0 0,0 1-12 0,3 4-2 16,-1-1-1-16,1 6 0 0,0 2-35 0,0 3-12 16,-3 3 9-16,3 2-9 0,0 8 8 0,0 1-8 15,-3-1 8-15,-1 3-8 0,1 0 0 0,-3-1 0 16,0 7 0-16,-3-1 0 0,0-3 11 0,-3 4-3 16,-3-4-8-16,0 3 12 0,0 0 12 0,-6 1 3 15,0-1 0-15,-3 0 0 0,-3-3 6 0,3 1 2 16,-5-1 0-16,2 1 0 0,3-3-13 0,0 0-2 0,-6-6-1 15,0 4 0-15,3-7-19 0,0-1 0 0,0-1 0 16,3-2 0-16,0-3 0 0,4-3 0 0,2-2 0 0,0-3 0 31,0 0-76-31,3-3-15 0,3-5-3 0,3-2-862 0</inkml:trace>
  <inkml:trace contextRef="#ctx0" brushRef="#br0" timeOffset="107549.5952">21064 11872 1213 0,'0'0'26'0,"3"8"6"0,-3 2 0 0,3 4 4 0,-3-4-36 0,0 1 0 0,0-1 0 0,0 1 0 16,0 0 96-16,-3-4 13 0,0 1 3 0,0-2 0 15,3-6-15-15,0 0-2 0,0 0-1 0,0 0 0 16,0 0-12-16,0 0-2 0,0 0-1 0,0-6 0 16,-3-4-33-16,3-1-6 0,0-2-2 0,0 0 0 0,-3-3-15 0,6 0-3 15,-3-2-1-15,3-4 0 0,0 1-19 0,0 3 8 16,-3-1-8-16,3-2 0 0,3 2 0 0,-3 4 0 15,-3-4 0-15,6 6 0 0,-3 0 0 0,0 7 0 16,3-2 0-16,0 6-9 0,-6 2-3 0,6 2-1 16,3 6 0-16,0-2 0 0,0 4-1 0,0-2 0 15,0 3 0-15,2-1 0 0,-2 1 14 0,3-3 0 16,0 0 0-16,3-3-9 0,0 3 9 0,-3-5 0 16,0-3 0-16,3 2 0 0,-6-2 0 0,2-2 0 15,-2-1 0-15,3-2 0 0,0-1 0 0,0 1 8 16,-3 0-8-16,0-3 0 0,-6-3 0 0,3 3 0 15,0 0 0-15,-6-2 8 0,0 5-8 0,0-3 9 0,-3 0-9 16,0 0 10-16,-3 0-10 0,0 2 0 16,-3 1 0-16,0 3 8 0,0-1-8 0,0 3 0 15,0 3 0-15,3 2 0 0,0 0-16 0,3 6 5 0,-3-1 1 0,4 1 0 16,-1 2-1-16,3 6 0 0,0-3 0 0,3 2 0 16,-6 3 11-16,6-5-8 0,-1 3 8 0,1-4-8 15,0 1 8-15,3-2 0 0,3-1 0 0,3-3 0 16,0 1 0-16,0-6-10 0,-3 3 10 0,6-5-10 31,3-1-46-31,-3-2-8 0,-1-2-3 0,1-1 0 0,3-2-122 16,0 0-25-16,-3-3-5 0</inkml:trace>
  <inkml:trace contextRef="#ctx0" brushRef="#br0" timeOffset="107954.576">21662 11658 1609 0,'-5'-14'35'0,"5"9"7"0,0-3 2 0,-3 0 2 0,3 0-37 0,-3-2-9 16,0 2 0-16,0 0 0 0,-6 0 79 0,6 0 13 15,-3 0 4-15,0 5 0 0,0 1-32 0,3-1-5 16,-3 3-2-16,0 5 0 16,0-2-27-16,0 5-6 0,0 2 0 0,0 4-1 0,0-1-10 0,0 3-1 15,0 5-1-15,0 0 0 0,3 0-11 0,0 3 0 16,0 0 0-16,3 0 8 0,-3 0-8 0,6-3 10 16,0 0-10-16,-3 0 10 0,6-5-10 0,0 0 8 15,0-3-8-15,3 0 8 0,0-2-8 0,0-6 0 16,0 3 9-16,3-5-9 0,0-1 8 0,0-2-8 15,3 0 10-15,-4-5-10 0,1-3 10 0,0 3-10 16,0-3 10-16,3-3-10 0,0-2 8 0,0-3-8 0,0-2 0 16,-3-1 0-16,-3 1 0 0,2-4 0 0,-5-4-11 0,6 5 11 15,-6 0-25-15,0 2 2 0,-3-2 1 0,0 5 0 16,0-2-2-16,0 4 0 0,0 4 0 0,0 2 0 16,-3 3 14-16,0 5 10 0,0 0-13 0,0 0 5 15,6 8-4-15,-6 2-1 0,0 3 0 0,0 3 0 16,0 3 13-16,0-1 0 0,3 1 0 0,-3 2-9 15,0 0 9-15,0-2 0 0,6-4 0 0,-3 1-8 16,0 0 8-16,3-3 0 0,0-2 0 0,0-3 0 16,3 0-16-16,0 0-7 0,-9-8-1 0,12-3-1 31,-1 3-55-31,-2-5-12 0,0-3-1 0,0-3-709 0</inkml:trace>
  <inkml:trace contextRef="#ctx0" brushRef="#br0" timeOffset="108483.553">22070 11520 1172 0,'0'0'33'0,"0"0"7"0,3-5-32 0,-3 5-8 16,0 0 0-16,6-3 0 0,-6 3 125 0,0 0 23 16,0 0 5-16,0 0 1 0,-6-3-42 0,3 3-9 15,3 0-2-15,-3 0 0 0,-6 3-27 0,3 0-6 16,0 2 0-16,-2 0-1 0,-1 1-23 0,3 1-5 16,0 1-1-16,0 0 0 0,3 3-26 0,0-3-12 15,0 5 10-15,0 0-10 0,6 1 0 0,-3 1 0 16,6-1 0-16,0 4 0 0,-3-2-11 0,6 3 11 15,3-4-10-15,-4 1 10 0,1-2-16 0,3-1 2 16,-3 0 1-16,3 0 0 0,-3 0 13 0,0-2 0 16,3 0 9-16,-6-1-9 0,-3-2 0 0,0 3 0 15,-3-3 0-15,0 0 0 0,0 0 8 0,-6-3-8 0,3 0 0 0,0 3 9 16,-3-3-1-16,-3-2 0 0,3 2 0 0,0 1 0 16,-3-4 5-16,0 1 1 0,6 0 0 0,-3-1 0 15,0 1-1-15,6-3 0 0,0 0 0 0,0 0 0 16,0 0-13-16,0 0 11 0,6-5-11 0,3-1 10 15,0-2-10-15,6 0 0 0,-3 0 0 0,3-2 0 16,-3-3 0-16,3-1 0 0,5-1 0 0,-2-4 0 16,3 0-12-16,0 1 12 0,-3-1-12 0,-3-2 12 15,0 3-12-15,0-3 12 0,-4 2-10 0,-2 1 10 16,-3-1-20-16,-3 3 3 0,-3 0 0 0,0 0 0 16,0 3 17-16,-6 0-12 0,-3 5 12 0,3 0-10 15,1 0 26-15,-4 3 4 0,-6 5 2 0,12 2 0 16,-6 1-22-16,0 2 0 0,0 6 0 0,3 0-8 0,0 4 8 0,3 1 16 15,-3 3-4-15,3-1-1 16,-3 4-11-16,9-1 0 0,0-3 0 0,6 1-11 16,0-1 11-16,0 1 0 0,0-1 10 0,6-2-10 0,-3-3 0 0,3 1 0 15,-4-4-11-15,4 1 11 0,0-3 0 0,0 0 0 16,3-6 0-16,-6 4 0 0,3-4-16 0,-3-4-6 16,-3 2-1-16,-9 0-705 15,0 0-140-15</inkml:trace>
  <inkml:trace contextRef="#ctx0" brushRef="#br0" timeOffset="108655.4635">21826 11192 2595 0,'0'0'57'0,"0"0"12"0,-3 0 3 0,3 0 0 0,0 0-57 0,-3 3-15 0,0-3 0 0,0 2 0 16,-3 1 49-16,6-3 7 0,0 0 2 0,-3 2 0 31,0 1-82-31,3-3-16 0,0 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0:50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13408 1728 1258 0,'0'0'36'0,"0"0"7"0,0 0-35 0,0 0-8 16,0 0 0-16,0 0 0 0,0 0 16 0,0 0 0 15,0 0 1-15,0 0 0 0,0 0 16 0,0 0 3 16,9 2 1-16,0-2 0 0,0 3 20 0,0 0 4 16,-3 2 1-16,6-5 0 0,-3 3-8 0,0-1-2 15,3-2 0-15,-12 0 0 0,15 3-19 0,0-3-4 16,-1 5-1-16,4-5 0 0,-3 0-16 0,0 0-3 15,0-5-1-15,0 5 0 0,0-3-8 0,-3 1 8 16,0-1-8-16,-1 3 8 0,4-5-8 0,-6 2 8 16,3 0-8-16,-3 1-580 0,0 2-120 15</inkml:trace>
  <inkml:trace contextRef="#ctx0" brushRef="#br0" timeOffset="1633.3656">13992 1789 1249 0,'0'0'27'0,"0"0"5"0,0 0 2 0,0 0 2 0,0 0-28 0,0 0-8 0,6 10 0 0,0-7 0 15,3 2 8-15,3-5 1 0,-3 5 0 0,2-5 0 16,1 0 2-16,3 0 0 0,-3 0 0 0,0 0 0 16,3-5 13-16,0 5 2 0,-3-8 1 0,3 8 0 15,-3-5 11-15,-1-3 2 0,1 3 1 0,0-3 0 16,-3 2-17-16,0-4-3 0,0 2-1 0,0 0 0 15,-3-3-5-15,-3 1-2 16,0-1 0-16,0 3 0 0,-3-2-13 0,-3 2 9 0,0 0-9 0,0 3 8 16,-3-3-8-16,0 2 12 0,0-2-12 0,-3 3 12 15,-3-3-12-15,3 3 8 0,0 5-8 0,0-5 8 16,-2 5-8-16,2 0 0 0,-3 5 0 0,3-3 0 16,3 4 0-16,0 2-11 0,-3 2 3 0,3 4 0 15,3-1 8-15,0 5-8 0,0-4 8 0,0 1-8 16,3 1 8-16,-3 5 0 0,3-2 0 0,3 2 0 15,0-2 8-15,0-3 3 0,0 2 1 0,3 1 0 0,0-1-12 0,0-5 10 16,3 1-10-16,0-7 10 0,0 4-10 0,-3-3 0 16,6-3 0-16,-4 3 8 0,1-8-8 0,0 6 8 15,0-4-8-15,3-2 8 0,-3-5-8 0,3-3 0 16,-3 0 0-16,3-5-11 16,-3 2-17-16,3-5-3 0,-3 3-1 0,0-5 0 15,-1 4-35-15,4-4-7 0,-3 2-2 0,0-3 0 16,0 6-8-16,-3-5-1 0,3 4-1 0,0-4 0 15,-3 5 47-15,0 5 10 0,0-5 1 0,0 2 1 0,0 3 27 0,-3 3 0 16,0 2 0-16,-3 3 11 0,6-5 24 0,-6 5 5 16,0 0 0-16,6 8 1 0,-3 2-9 0,0-2-1 15,2 3-1-15,-5-1 0 0,0 1 6 0,0 2 0 0,3 0 1 16,0 6 0-16,0-6-3 0,0-5-1 0,0 5 0 0,3-2 0 16,-3 0-4-16,3-1-1 0,-3 3 0 0,0-7 0 15,3 7 4-15,-3-5 0 0,-3-3 0 0,0-5 0 16,0 0 4-16,0 0 0 0,0 0 1 0,0 0 0 15,0 0 3-15,0 0 0 0,0 0 0 0,0 0 0 16,0-5-10-16,0 5-2 0,-3-6 0 0,3-1 0 16,0-4-6-16,0 0-2 0,-3-2 0 0,3 3 0 15,0-4-11-15,0 6-9 0,0-5 12 0,3 0-12 16,0 0 0-16,0-1 0 0,0 1 0 0,3 3 0 16,-3 2 0-16,3-3 0 0,0 3 8 0,-3-5-8 15,3 5 0-15,0 3 0 0,3-3-8 0,-3 3 8 16,0-3-16-16,3 2 4 0,-1 6 0 0,-2-5 0 15,3 2-8-15,-3 1 0 0,0-1-1 0,0 3 0 0,3 0 0 16,-3 0 0-16,0 0 0 0,3 0 0 16,-3 0 1-16,0 0 0 0,0 0 0 0,-6 0 0 0,6 0 9 0,0 0 3 15,3 3 0-15,-9-3 0 0,3 2 8 0,3 1-8 16,0 2 8-16,0-5-8 0,-1 6 8 0,-5-6 0 16,0 0 0-16,3 2 0 0,6 4 0 0,-9-6 0 15,0 0 0-15,3 5 0 0,-3-5 0 0,0 0 0 16,0 0 0-16,3 8 0 0,-3-8 0 0,3 5 0 15,-3-5 0-15,0 8 0 0,0-8 0 0,3 5 0 16,-3 3 0-16,3-2 0 0,-3-1 0 0,0-5 0 16,3 8 0-16,0-3 0 0,0 3 0 0,0 0 0 15,-3 0 0-15,3 2 0 0,0-4 0 0,0 2 0 0,-3 5 0 0,3-8 0 16,0 3 0-16,-3 3 0 0,3-3 0 16,-3 5 0-16,0-5 0 0,3 2 0 0,-3 4 0 0,0-6 0 15,0 5 8-15,3-5-8 0,-3 2 8 0,3 4-8 16,-3-7 14-16,3 1-2 0,-3-8 0 0,0 0 0 15,0 0 9-15,0 0 2 0,0 0 0 0,0 0 0 16,0 0 0-16,0 0 0 0,0 0 0 0,0-8 0 16,3 1 10-16,-3-1 3 0,3 2 0 0,-3-7 0 15,0 2-18-15,0-2-3 0,-3-3-1 0,3 3 0 16,0 0-4-16,0 0-1 0,-3 2 0 0,3-7 0 16,3 2-1-16,-3 2-8 0,0 1 12 0,0 0-4 15,3 0-8-15,-3 2 0 0,3-2 9 0,0 0-9 16,0 5 8-16,3-5-8 0,0 2 8 0,-3 3-8 15,3 0 0-15,0 3 0 0,0-3 0 0,0 3-8 16,2-1 8-16,-2 1 0 0,3 2-9 0,3-2 9 0,-3 5 0 0,-9 0-11 16,9 0 11-16,3 0-8 0,0 0 8 0,0 0 0 15,0 0 0-15,0 0-8 0,0 0 0 0,-4 0 0 16,4 0 0-16,-3 0 0 0,0 0-4 0,0 5-1 16,-9-5 0-16,0 0 0 0,0 0 5 0,0 0 8 15,3 3-13-15,-3-3 5 0,3 11 8 0,-3-3-13 16,-3 2 5-16,3 1 8 0,-3-1-12 0,0 4 12 15,-3-1-12-15,0 5 12 0,3-4 0 0,0-1 0 16,-6 0 0-16,6 0 0 0,0 0-9 0,0 1 9 16,0-1 0-16,3 0 0 0,0-2 0 0,3 2 0 15,0 0 0-15,3-5 0 0,-3 0 0 0,-3-8 0 16,9 8 0-16,0-3 0 0,0 1 0 0,0-6 0 0,0 0 0 0,0 0 0 16,0-8 0-16,0 2 0 0,0 1 12 0,0-3-3 15,0-2 8-15,0-1 2 0,-4-2 0 0,1 2 0 16,-3-2 9-16,-3 0 1 0,3-6 1 0,-6 6 0 15,0 5 3-15,0-5 1 0,-2 0 0 0,-4 2 0 16,0 3-17-16,0 0-3 0,-3-5-1 0,0 8 0 16,0-6-25-16,0 3-4 0,-3 0-2 0,6 8-718 15,0-5-143-15</inkml:trace>
  <inkml:trace contextRef="#ctx0" brushRef="#br0" timeOffset="6725.4568">15200 1701 936 0,'0'0'26'0,"0"0"7"0,0 0-33 0,0 0 0 16,0-5 0-16,0 5 0 0,0-8 28 0,3 3 0 15,-3 5-1-15,0 0 0 0,0 0 29 0,0 0 5 0,0 0 2 16,0 0 0-16,0 5-15 0,3 8-4 0,-3-5 0 0,0 5 0 16,0 6-4-16,-3-6-2 15,3 3 0-15,-3 3 0 0,3-1-3 0,0-5-1 0,0 6 0 0,0-6 0 16,0 0 6-16,0 1 2 0,0-7 0 0,0 4 0 15,-3-3 3-15,3-3 1 0,0-5 0 0,0 0 0 16,0 0-2-16,0 0 0 0,0 0 0 0,0 0 0 16,0 0-15-16,0-5-3 0,3-3-1 0,-3 3 0 15,3-8-9-15,-3 2-3 0,3-2 0 0,0-3 0 16,3 3-13-16,0-1 9 0,0-4-9 0,0 5 8 16,0-6-8-16,3 3 0 0,-3 0 0 0,3 1 0 15,0 1 0-15,0 1 0 0,-3 0 0 0,3 2 0 16,-3 3 0-16,3 0 0 0,-4 3 0 0,-2 0 0 15,-3 5 0-15,0 0 0 0,0 0 0 0,9 0 0 16,0 5 0-16,-3-2 0 0,0 7 0 0,-3-2 0 16,0 3 0-16,0 2 0 0,0 0-9 0,0 1 9 15,3-1 0-15,-3 0 0 0,-3 0 0 0,6 0 0 0,-6 1 0 16,3-6 0-16,0 5 0 0,3-3 0 0,0 4 0 16,-3-9 0-16,-3-5 0 0,9 8 0 0,-3-3 0 0,3 3 0 15,-3 0 0-15,0-3 0 0,-6-5 0 0,8 3 0 16,-2 0 0-16,-6-3 0 0,9-3 0 0,0 0 0 15,0-5 0-15,0 3 0 0,0-5 0 0,0 2 0 16,0 0 0-16,0 0 0 0,0-3 0 0,-3-2 0 16,3 5 0-16,-3-5 0 0,0-1 0 0,2 4 0 15,-2 2 0-15,-3-5 0 0,-3 5 0 0,3 3 0 16,-3-9 8-16,0 9-8 0,0-3 0 0,0 3 0 16,0 5 0-16,-3-6 0 0,-3 4 8 0,6 2-8 15,-5 0 0-15,-1-5 0 0,3 5 8 0,-6-6-8 0,3 4 0 16,0 2 0-16,6 0 0 0,-6 8 0 0,0-8 0 15,0 5 0-15,3 3 0 0,-3 0 0 16,0 2 0-16,0 4 0 0,3-7 0 0,0 7 0 0,0-4 0 16,3 3 0-16,-3 9 0 0,3-9 8 0,0 5-8 0,0 1 9 15,0 2 3-15,3-5 1 0,0 0 0 0,0-3 0 16,3 3-5-16,0-3-8 0,0 0 11 0,0-2-11 16,6 2 12-16,-3-5-12 0,0-3 12 0,3 1-12 15,-4 2 9-15,7-8-9 0,-3-6 0 0,3 4 9 16,0-4-9-16,0-1 0 0,-3-4-10 0,0 3 10 15,0-5-47-15,0 2-3 0,-1 1-1 16,-2-1-625-16,3-2-124 0</inkml:trace>
  <inkml:trace contextRef="#ctx0" brushRef="#br0" timeOffset="7146.9831">15811 1643 1609 0,'0'0'35'0,"0"0"7"0,0 0 2 0,0 0 2 0,0 0-37 0,0 0-9 0,0 0 0 0,0 0 0 16,-3 0 61-16,3 0 11 15,-9 5 1-15,0 3 1 0,3-5-35 0,0 2-7 0,3 6-2 0,-3-3 0 16,3 0-9-16,-3 2-1 0,3 4-1 0,0-1 0 15,0 0-11-15,0 0-8 0,3 0 12 0,0 1-12 16,3-1 0-16,3 0 0 0,-3-2 0 0,3-1 0 16,0 1 0-16,0-6 0 0,3 3 0 0,0-5 0 15,-3-1 8-15,-6-2-8 0,9-2 0 0,-3-1 0 16,2 3 17-16,-2-8 0 0,0 6 0 0,-3-6 0 16,3 0 6-16,-3-3 1 0,0 3 0 0,0 0 0 15,-6-2 3-15,3 2 1 0,-3-6 0 0,3 1 0 16,0 5-10-16,-6-2-2 0,0 2 0 0,0-5 0 15,6 7-16-15,-3-7 0 0,0 5 8 0,-2 3-8 16,5-3-12-16,0 3-5 0,0-6-2 0,0 3 0 16,0 3-69-16,2 2-15 0,1-5-2 0,-3 8-1 15,6-3-112-15,0 1-22 0,0 2-5 16</inkml:trace>
  <inkml:trace contextRef="#ctx0" brushRef="#br0" timeOffset="7458.5689">15950 1611 1321 0,'0'0'28'0,"0"0"7"0,0 0 1 0,0 0 2 0,3 11-30 0,0-1-8 15,-3 1 0-15,0-6 0 0,0 6 70 0,-3 0 13 16,3 2 2-16,-3 0 1 0,3 0-19 0,0-2-4 16,0 2-1-16,0 0 0 0,0 0-14 0,3 1-2 0,-3-1-1 15,3 0 0-15,0-5-11 0,3 3-2 0,-3-3-1 0,0 0 0 16,3 2-19-16,-3-2-3 0,3-3-1 0,0 3 0 16,-6-8-8-16,9 3 8 0,0 0-8 0,0-1 8 15,-3-4 12-15,0-4 1 0,3-2 1 0,-3 3 0 16,0-3-22-16,0 3 0 0,0-6 0 0,0 1-12 15,-3-1 12-15,2 3 0 0,-2-5 10 0,0 8-10 16,0-9 0-16,0 6 8 0,-3 3-8 0,3-3 0 16,-3 3 0-16,0 5 0 0,0 0-12 0,0 0 12 15,0 0 0-15,0 0 0 0,0 0 0 0,0 0 0 16,0 5 8-16,0 3-8 0,0 0 11 0,0 3-11 16,0-3 8-16,0 0-8 0,0 2 0 0,3-2 0 15,0 0 0-15,0 3 0 0,0-6 0 0,0 3-9 16,-3-8-69-16,6 0-14 0,3 0-2 0,0 0-517 15,0 3-103-15</inkml:trace>
  <inkml:trace contextRef="#ctx0" brushRef="#br0" timeOffset="7772.7902">16308 1622 1371 0,'0'0'30'0,"0"0"6"0,0 0 2 0,0 0 1 0,0 0-31 0,0 0-8 16,-6-3 0-16,-3 1 0 0,9 2 69 0,0 0 13 15,-9 0 2-15,0 0 1 0,9 0-17 0,-9 0-4 16,0 5-1-16,9-5 0 0,-6 8-36 0,3-6-7 16,-3 4-2-16,3 2 0 0,0-3-18 0,3 3 0 0,3 3 0 15,0-4 0-15,0 4 0 0,0-3 0 0,3-3 0 16,0 9-9-16,3-9 9 0,-3 3 0 16,-3 0 0-16,3 0 0 0,3 2 0 0,-3-7 0 15,-3 7 0-15,-3-4 0 0,3 2 0 0,-3-3 0 0,-3 3 8 0,-3 5-8 16,-6-8 28-16,6 3 0 0,3 3 1 0,0-3 0 15,-3 5-1-15,-3-10 0 0,0 7 0 0,3-7 0 16,0 0-4-16,0 5-2 0,0-8 0 0,6 0 0 16,-9 0-22-16,9 0 0 0,-6-8 0 0,3 2 8 15,0-2-42-15,3 3-8 0,0-8-2 16,0 0-598-16,0-1-120 0</inkml:trace>
  <inkml:trace contextRef="#ctx0" brushRef="#br0" timeOffset="8000.2126">16385 1323 1123 0,'6'-13'24'0,"-6"13"6"0,6-6 1 0,-6 6 1 16,0-5-32-16,0 5 0 0,6-3 0 0,-6 3 0 15,0 0 64-15,0 0 8 0,6 3 0 0,0 2 1 16,0 3 3-16,-3 3 1 0,-3 2 0 0,3 0 0 16,3 6-6-16,-6 2-2 0,0 0 0 0,0 3 0 15,0 5-13-15,-3 0-4 0,0-2 0 0,0 4 0 0,-3-1-22 0,3 1-5 16,0 1-1-16,-3-5 0 0,3-1-14 0,-3 6-10 15,6-11 12-15,0 3-12 0,0-3 0 0,3-3 0 16,-3 1 0-16,3 2-12 16,3-8-47-16,0 1-9 0,-6-7-1 0,9 4-536 15,-3-8-107-15</inkml:trace>
  <inkml:trace contextRef="#ctx0" brushRef="#br0" timeOffset="8329.3265">16561 1709 1537 0,'0'0'33'0,"0"0"7"0,0 0 2 0,0 0 2 0,-3 6-35 0,3-4-9 0,-3 9 0 0,0-6 0 16,-3 3 77-16,6 0 14 0,0 0 2 0,-3 2 1 16,0-4-42-16,3 7-9 0,0-5-2 0,3-3 0 15,0 3-21-15,0-3-4 0,-3-5 0 0,9 6-1 16,-3-4-15-16,3 4 9 0,-9-6-9 0,9 0 8 16,5 0-8-16,-2 0 0 0,-3 0 0 0,3-6 0 15,3-2 0-15,-3 3 0 0,0-3 0 0,-6-2-11 16,3 2 11-16,0 0 0 0,3 2 0 0,-4-4-8 15,-5 7 8-15,6-5 0 0,-3 6 0 0,6-1 0 16,-3 3 0-16,-9 0 0 0,0 0 0 0,9 5 0 16,3 3 11-16,-6 0-3 0,-6 3 0 0,0 2 0 15,3 8 17-15,0-2 3 0,-6 2 1 0,0 5 0 16,0 1 12-16,-3 2 3 0,3 5 0 0,-6-2 0 0,-9 0-7 16,9 2-1-16,9 3 0 0,-3-2 0 0,-9-1-16 0,4 3-3 15,-1-8-1-15,6 3 0 0,0-3-16 0,0 5 0 16,-3-7-13-16,6-1-742 15,6 1-148-15</inkml:trace>
  <inkml:trace contextRef="#ctx0" brushRef="#br0" timeOffset="9409.8297">17510 1185 1476 0,'0'0'32'0,"0"0"8"0,-3 0 0 0,3 0 1 0,0 0-33 0,-6 0-8 0,3 0 0 0,3 0 0 15,0 0 55-15,0 0 9 0,-3 3 1 0,3-3 1 16,0 11-26-16,0-3-6 0,-3 5-1 0,3-5 0 15,0 8-7-15,-3-1-2 0,3 4 0 0,-6 7 0 16,3-7-9-16,-3 7-3 0,6 1 0 0,-3 5 0 16,1-1-12-16,-4 4 0 0,6-4 8 0,-3 1-8 15,3 3 0-15,0-4 0 0,0-4 0 0,0-1 0 16,6 1 0-16,-3-9 0 0,-1 1 0 0,4-3 0 16,0-3 14-16,0-3 0 0,0-2 0 0,-6-8 0 15,0 0-14-15,0 0 0 0,15 3 8 0,-15-3-8 16,9-3 0-16,0-2 0 0,6-3 0 0,-3-5 0 15,0 0 14-15,0 0-3 0,0-6-1 0,-4 0 0 16,1 4-10-16,-3-4 0 0,0 1 9 0,0-1-9 16,3 3 0-16,-6 3 8 0,-3 0-8 0,0 2 0 15,0 3 8-15,0 0-8 0,0 3 8 0,-3 5-8 16,-6 0 12-16,6 0-3 0,0 0 0 0,-3 3 0 0,-6 7-9 0,7-2 0 16,2 3 0-16,0 2 0 0,0 3 0 15,0 2 0-15,-3 1 0 0,3-3 0 0,6 2-11 0,0 1 11 16,-3-1-8-16,0-2 8 0,3 3 0 0,6-1-8 15,2-5 8-15,1 1 0 0,0-1 0 0,3-8-8 16,3 8 8-16,-3-7 0 0,-15-6-8 0,18 0 8 16,6 0-8-16,-4-3 8 0,1 0-9 0,-3-2 9 15,-3-3-10-15,3-5 10 0,0 0-16 0,-3-1 4 16,-4-1 0-16,1-1 0 0,3-3-4 0,-6-2-1 16,0 3 0-16,0-9 0 0,0 3 17 0,0-2 0 15,-3-1 0-15,0 6 0 0,0-5 0 0,0-1 0 16,-3 1 0-16,0 2 0 0,-3 3 12 0,3 2 7 15,-3 1 1-15,0 5 0 0,0-1-20 0,0 6 8 0,-3-5-8 0,3 3 0 16,-3 7 20-16,3-2-2 0,0 5-1 16,0 0 0-16,0 0 6 0,0 0 1 0,0 0 0 0,-6 5 0 15,0 3-2-15,0 2 0 0,3 4 0 0,-3-1 0 16,-3 8-10-16,6-2-3 0,0 2 0 0,0-3 0 16,0 9-9-16,3-1 0 0,-3-2 0 0,3 2 0 15,3 1 0-15,0-1 8 0,-3-4-8 0,3-1 0 16,3 3 0-16,0-6 0 0,-3-5 0 0,3 1 0 15,0-1 0-15,0 0 0 0,3-8 0 0,-3 3 0 16,0 0 0-16,0-3 0 0,0-2 0 0,2 0 0 16,1-3-16-16,-3 0 2 0,3-6 0 0,0-2 0 15,0 3-31-15,0-3-7 0,0-2 0 0,-3 2-1 16,0-5-134-16,3 2-26 0,-6-2-6 0,3 5-474 16</inkml:trace>
  <inkml:trace contextRef="#ctx0" brushRef="#br0" timeOffset="9779.2669">18222 1257 1584 0,'0'0'35'0,"0"-3"7"0,0 3 2 0,0 0 0 0,0 0-36 0,0 0-8 0,-3-3 0 0,3 3 0 16,0 0 76-16,0 0 14 0,-3 3 2 0,0 2 1 15,0 6-21-15,0 5-4 0,3 2 0 0,-6 1-1 16,0 2-17-16,3 6-3 0,-3 4-1 0,3 1 0 15,0 2-14-15,0 3-4 0,-3 3 0 0,3-5 0 16,-3 2-10-16,3-3-2 0,-6-2-1 0,9 0 0 16,-3-6-15-16,3 0 0 0,-3 1 0 0,3-6 0 15,0-2-23-15,3-1-7 0,0-5-2 0,0 1 0 16,0-1-122-16,0 0-25 0,6-2-5 0</inkml:trace>
  <inkml:trace contextRef="#ctx0" brushRef="#br0" timeOffset="10072.0477">17415 1593 2178 0,'0'0'48'0,"0"0"9"0,0 0 3 0,0 0 1 0,0 0-49 0,0 0-12 0,0 0 0 0,9 0 0 15,3-3 30-15,3-2 3 0,5-3 1 0,1-3 0 16,-3-2 21-16,6 0 4 0,9 0 1 0,-1-1 0 16,1 1-42-16,6 0-8 0,-3 0-2 0,2 2 0 15,1 3-64 1,0 0-12-16,-7 0-4 0,-5 3 0 0</inkml:trace>
  <inkml:trace contextRef="#ctx0" brushRef="#br0" timeOffset="10640.2353">18796 1233 1346 0,'0'0'29'0,"0"0"7"0,0 0 0 0,-3 5 3 0,0 8-31 0,3 1-8 0,-3 4 0 0,3-2 0 16,0 8 58-16,-3-3 10 0,3 6 3 0,0 4 0 15,0 1 2-15,-3 8 1 0,3-1 0 0,0-2 0 0,0 3-13 0,-3 0-2 16,3-8-1-16,-3 2 0 0,3-2-34 0,0-3-6 15,-3 0-2-15,3-8 0 0,-3 3-16 0,3-3 0 16,3-2 8-16,-3 2-8 0,0-3 13 16,3-4-1-16,-3-1 0 0,3-8 0 15,-3 3-39-15,0-8-8 0,0 0-1 0,0 0-589 16,0 0-118-16</inkml:trace>
  <inkml:trace contextRef="#ctx0" brushRef="#br0" timeOffset="11024.357">19132 1172 1566 0,'0'0'34'0,"0"0"7"0,0 0 2 0,-3 8 1 0,0-3-35 0,0 3-9 0,1-2 0 0,-1 7 0 15,-3-5 53-15,0 0 9 0,0 2 2 0,-3 3 0 16,0 6-12-16,0-6-1 0,-3 8-1 0,0-2 0 15,3-3-8-15,-3 2-2 0,-3 6 0 0,0-3 0 16,4-2-20-16,-4 2-4 0,3 3 0 0,0 2-1 16,0-5-15-16,0 3 11 0,0 0-11 0,0 0 10 15,3-6-10-15,3-2 8 0,-3 0-8 0,3 0 8 16,4-3-8-16,2-2 10 0,0-3-10 0,0-3 10 16,2 3 5-16,4 0 1 0,-3-3 0 0,6 3 0 15,-3-3 0-15,6 6 0 0,0-3 0 0,0 5 0 16,0-8-8-16,0 3 0 0,3 0-8 0,-6 3 12 0,3-3-12 0,-1-3 8 15,1 3-8-15,0 0 0 0,0 3 0 0,-3-3 0 16,3 2 0-16,-6-2 0 16,6-3 8-16,0 3-8 0,-3-2 0 0,3 2 0 0,0-8-13 0,-4 5-9 15,4-5-2-15,0 0 0 16,0 0-124-16,3 0-24 0,-3-5-6 0</inkml:trace>
  <inkml:trace contextRef="#ctx0" brushRef="#br0" timeOffset="11258.3833">19326 1265 1630 0,'0'0'36'0,"0"0"7"0,0 0 1 0,3 5 3 0,0 3-38 0,0 0-9 0,0 5 0 0,0 0 0 16,0 6 56-16,0-1 10 0,-3-2 2 0,3 8 0 16,-3-5 0-16,0 7 0 0,0 1 0 0,0 4 0 15,-3 1-6-15,0 2-1 0,3-7 0 0,-3 5 0 16,3-6-29-16,-3-5-7 0,3 3-1 0,0 3 0 15,0-9-5-15,0 3-2 0,0-8 0 0,3 1 0 16,0-1-41-16,-3-8-8 0,3 3-1 0,-3-8-1 16,0 0-40-16,0 0-8 0,0 0-2 0,0 0-566 15,0 0-114-15</inkml:trace>
  <inkml:trace contextRef="#ctx0" brushRef="#br0" timeOffset="11440.0565">19290 1389 1789 0,'0'0'39'0,"0"0"8"0,3-5 1 0,3 2 4 0,0-2-42 0,3-3-10 16,0 3 0-16,3-3 0 0,0 2 59 0,3-4 9 16,2 2 3-16,1 0 0 15,0-3-24-15,3 3-5 0,3 0-1 0,0-2 0 0,2 2-15 0,1 3-3 16,-6-3-1-16,0 2 0 0,0 1-22 0,0 2 0 16,-1-2 0-16,-2 3 8 15,0 2-51-15,-6 0-9 0,0 0-3 0,-6 2-586 16,3 3-118-16</inkml:trace>
  <inkml:trace contextRef="#ctx0" brushRef="#br0" timeOffset="11604.2277">19350 1632 1769 0,'0'0'50'0,"0"0"11"0,0 0-49 0,3 6-12 0,-3-6 0 0,9 5 0 15,-3-2 80-15,2-1 12 0,1-2 4 0,3-2 0 16,6-1-15-16,0-2-2 0,0-1-1 0,6-1 0 15,3-1-29-15,-1-3-5 0,-2 3-2 0,0-5-758 16,3 5-152-16</inkml:trace>
  <inkml:trace contextRef="#ctx0" brushRef="#br0" timeOffset="12072.2776">20335 1188 1663 0,'0'0'36'0,"0"11"8"0,3 2 2 0,-3 8 1 0,3 0-38 0,-3 8-9 0,3-2 0 0,-3-1 0 16,3 1 48-16,-3 4 7 0,-3 4 1 0,0-1 1 16,0 3-10-16,0-2-3 0,-3 2 0 0,0-6 0 15,0 1-14-15,0 3-3 0,0-9-1 0,0 6 0 16,3-11-10-16,-3 3-1 0,3-3-1 0,0-3 0 16,0 1-14-16,0 2 0 0,0-8 0 0,0 1 0 15,0-1-34-15,3-8-6 0,-3 3-2 0,3-8-575 16,0 0-115-16</inkml:trace>
  <inkml:trace contextRef="#ctx0" brushRef="#br0" timeOffset="12878.2152">20266 1479 1522 0,'0'0'43'0,"3"8"10"0,3-3-42 0,3 3-11 15,0 0 0-15,3 3 0 0,-3-6 0 0,0 3 12 16,3 0-12-16,3-3 12 0,-3 0 11 0,3-5 2 15,5-2 1-15,-2-1 0 0,3-10-12 0,0 2-2 16,0-2-1-16,0-3 0 0,-1 3 27 0,-2-5 6 16,-3-4 0-16,3 4 1 0,-3-1-27 0,-3-2-6 0,0 3 0 0,-3-4-1 15,-3 4 5-15,0-1 2 0,-3 1 0 0,3 2 0 16,-6-3-10-16,3 6-8 0,-3 0 12 0,0 0-12 16,-3 2 16-16,3 9-3 0,0 2-1 0,0 0 0 15,0 0 5-15,0 0 1 0,0 8 0 0,0 5 0 16,-3 5-30-16,3 3-7 0,-3 3-1 0,0 5 0 15,3-2 20-15,-3 5 0 0,0-1-8 0,0 6 8 16,-3 3 0-16,0 2 0 0,0-2 0 0,3-3 0 16,-6 0 15-16,6-2 6 0,-3-4 2 0,0-2 0 15,3 0 5-15,-3-2 0 0,3-6 1 0,0 3 0 16,0-3 4-16,3-2 1 0,-6-6 0 0,6 0 0 16,0 0-18-16,0-7-4 0,0-6-1 0,0 0 0 15,0 0 12-15,6-3 2 0,0 0 1 0,0-10 0 16,0 2-8-16,0 4-2 0,3-12 0 0,0 3 0 15,3 0-3-15,-3 0-1 0,3-2 0 0,-3-3 0 0,2 2-12 16,-2 6 0-16,0 0 0 0,0 0 0 0,0 7-16 0,-3-2 0 16,0 3 0-16,-6 5 0 0,0 0 16 0,6 5-12 15,0 3 12-15,0-2-10 0,-3 7 10 0,0 0 0 16,3 3 8-16,0-3-8 0,-3 3 0 0,3-3 0 16,0 0-10-16,0 1 10 0,0-1-14 0,0 0 4 15,-3-8 1-15,5 6 0 0,1 0-1 0,0-6 0 16,3-5 0-16,-3 0 0 15,0 0-35-15,3 0-7 0,0-5-2 0,0-3 0 16,6 2-1-16,-6-7 0 0,2 0 0 0,-2 2 0 16,0-2 12-16,-3-3 3 0,-3 3 0 0,0 0 0 0,3-3 12 0,-6 0 2 15,-3 3 1-15,0 2 0 0,0-2 25 0,-3 5 0 16,-3 0 0-16,0 3 8 0,-3-3 16 0,0 3 4 0,3 5 1 0,0 0 0 16,0 5 23-16,-3-3 5 0,1 4 1 0,2 7 0 15,0-5-27-15,0 5-6 0,3 0-1 0,0 3 0 16,-3-3 13-16,6 1 3 0,-3-1 0 0,3-5 0 15,3 5-40-15,3-8 0 0,3 1 0 0,-3-4 0 16,0 4 10-16,2-6-2 0,4 0-8 0,0-6 12 16,3 4-12-16,0-4 0 0,-6 1 0 0,0-3 0 15,3-2 10-15,-3 2-10 0,-6 0 10 0,3 2-10 16,0-2 9-16,-6 8-9 0,0 0 8 0,0 0-8 16,0 0 12-16,0 0-2 0,0 0-1 0,0 0 0 15,3 8-9-15,-3 0 0 0,0 3 9 0,0-3-9 16,3-3 0-16,0 3 0 0,0 0 0 0,0-3 0 15,2 3 0-15,1-2 0 0,0-1 0 0,0-2 0 16,3-1-21-16,0-2 1 0,0 0 0 0,0 0 0 16,0 0-43-16,0-2-8 0,0-1-1 0,0-8-559 15,3 3-111-15</inkml:trace>
  <inkml:trace contextRef="#ctx0" brushRef="#br0" timeOffset="13095.9803">21252 1238 1206 0,'0'0'26'0,"3"-5"6"0,-3 5 0 0,0 0 3 0,0 0-35 0,0 0 0 16,3 5 0-16,0 8 0 0,-3 1 91 0,0 4 11 15,3 3 2-15,-3 1 1 0,-3 1-24 0,3 9-5 0,0-5 0 0,0 4-1 16,0 9-14-16,0-6-2 0,-3 6-1 0,-3-3 0 16,3 3-31-16,0-6-7 0,0 3 0 0,0-5-1 15,0-3-9-15,3-2-2 0,-3-4 0 0,3 4 0 16,0-9-24-16,0 4-6 0,3-4-1 0,-3-5 0 31,0 1-128-31,0-1-25 0,0-8-6 0</inkml:trace>
  <inkml:trace contextRef="#ctx0" brushRef="#br0" timeOffset="13270.7404">21079 1659 1739 0,'0'0'49'0,"0"0"11"0,6 0-48 0,3-3-12 0,0 3 0 0,3 0 0 15,3 0 80-15,3-5 12 0,-1 2 4 0,1-2 0 16,6 0-7-16,0-3-1 0,3 0 0 0,2-3 0 0,1 3-43 0,3-5-9 16,0-5-1-16,-4 4-1 0,4 1-34 0,-3 0 0 15,-3-6 0-15,0 6-1092 16</inkml:trace>
  <inkml:trace contextRef="#ctx0" brushRef="#br0" timeOffset="14705.1629">14126 2847 1232 0,'-3'-13'35'0,"0"10"7"16,0 3-34-16,3 0-8 0,0 0 0 0,0 0 0 15,-3 0 19-15,3 0 1 0,0 0 1 0,3 8 0 16,-3 3 2-16,0-3 0 0,3 2 0 0,0 1 0 0,0 5 22 0,3 5 5 16,-3-5 1-16,3 5 0 0,0 0-2 0,-3 5 0 15,0 1 0-15,0-3 0 0,3-1-14 0,-3 1-3 16,0 3-1-16,-1-1 0 0,1-2-4 0,-3-3-1 15,3 0 0-15,0 1 0 0,-3-7-2 0,0 1 0 16,0-5 0-16,0 2 0 0,0-8 8 0,0-5 2 16,0 0 0-16,0 0 0 0,0 0-2 0,0 0-1 15,0-5 0-15,3-6 0 0,0-2-16 0,-3-3-3 16,3 1-1-16,0-1 0 0,0-8-11 0,0 3 0 16,0-1 0-16,3 4 0 0,-3-8 0 0,3 2 0 15,-3 0 0-15,6 0 0 0,-3 3 0 0,0-3 0 16,3 0 0-16,0 6 0 0,0 2 0 0,-3 3 0 0,0 5 0 15,0-3 0-15,0 3 0 0,0 6 0 0,-6 2-12 16,8 2 12-16,-2 3-13 0,3 9 5 0,-3-6 8 0,-3 10-13 16,3-7 13-16,0 7 0 0,0 1 0 0,-3-1-9 15,0 3 9-15,3-2 0 0,-3 0 0 0,0-1-8 16,0-2 8-16,-3 0 0 0,0 5 8 0,0-10-8 16,3 4 8-16,-3-1-8 0,0-1 8 0,0-3-8 15,0 1 12-15,0 0-3 0,0-11 0 0,0 0 0 16,0 0-1-16,0 0 0 0,0 0 0 0,0 0 0 15,6-11 0-15,-3 0-8 0,0-2 12 0,0 0-4 16,3-3-8-16,-3-2 0 0,0 2 0 0,3-3 8 16,0-2-8-16,-3 3 0 0,3-4 0 0,-3 4 0 15,2-3 0-15,-2 5 0 0,-3 3 0 0,3-1 0 16,3 1-12-16,0 5 12 0,-6 0-12 0,0 8 12 0,0 0-14 0,0 0 5 16,9 0 1-16,-9 0 0 0,6 13-1 0,3-2 0 15,-3 2 0-15,0 6 0 0,3-1 9 0,0 1-12 16,0-1 12-16,3 1-12 0,0-1 12 0,0-2 0 15,-1 0 0-15,1 0-8 0,0-5 8 0,3-1 0 16,-3 1 0-16,3-3 0 0,0-3 0 0,0 0 0 16,-3-5 0-16,3 0 0 0,-4-2 0 0,4-1 0 15,0-2 8-15,-3-1-8 0,0-4 0 0,0 2 0 16,3 0 0-16,0-5 0 0,-3 0 0 0,-1-6 8 16,-2 3-8-16,0 0 0 0,-3 0 0 0,0 0 0 15,-3 1-10-15,0 1 10 0,-3-1-12 0,-3 1 4 0,-3 1 8 0,0 5-13 16,-3 0 13-16,-3-5 0 15,4 5 0-15,-7 3 0 0,0-1 0 0,3 4 0 16,0 2 0-16,0 2-9 0,0 4 9 0,3 2 0 16,0 2 0-16,0 1 0 0,0 5 0 0,3 2 0 0,1 3 0 0,2-5 0 15,0 3 0-15,0 2 8 0,3 0-8 0,3 0 0 16,0 0 0-16,0 1 0 0,5-7 0 0,-2 4 0 16,3-6 0-16,3 0-10 0,3 1 10 0,0-6-10 15,0 5-36 1,3-10-7-16,3-1-2 0,-1-4 0 0,-2-1-48 0,3 3-9 0,3-11-3 0</inkml:trace>
  <inkml:trace contextRef="#ctx0" brushRef="#br0" timeOffset="15077.6325">15132 2947 1339 0,'0'0'29'0,"-6"-2"7"0,0-1 0 0,3-2 2 16,-6-3-30-16,0 3-8 0,0-3 0 0,0 2 0 0,-3 1 75 0,3 2 13 15,-2 3 4-15,-1-5 0 0,0 10-40 0,0-5-7 16,3 6-1-16,-6 2-1 0,6 0-15 15,0 2-4-15,3 3 0 0,-3 3 0 0,3 6-1 0,3-4-1 16,0 6 0-16,3-8 0 0,0 2-12 0,3 3-2 16,3-2-8-16,0-3 12 0,3 5 0 0,0-10 0 15,0 4 0-15,0-4 0 0,3 0 3 0,0-1 0 16,-3-7 0-16,3-1 0 0,0-2-15 0,-1 0 11 16,1-2-11-16,0-1 10 0,-3-10 0 0,3 2 0 15,0 1 0-15,-3-3 0 0,0 2-10 0,-3-2 0 16,3-6 9-16,-3 6-9 0,0-3 0 0,-3 6 0 15,0-1 0-15,3 3 0 0,-6 0 0 0,3 3 0 0,-3 5 0 0,0 0 0 16,0 0 0-16,0 0 0 0,0 0 8 0,-3 10-8 16,-3 1 9-16,3 0-9 0,0 2 12 15,0 5-12-15,3-4 16 0,0-1-3 0,0 0-1 0,0 0 0 16,3-2-12-16,0 2 0 0,3-5 8 0,0-3-8 16,-1 3 0-16,1-5-18 0,3 2 4 0,3 0 1 15,0-10-39-15,0 0-7 16,3-3-1-16,0-3-1 15,0 1-120-15,3-1-24 0,-1-2-5 0</inkml:trace>
  <inkml:trace contextRef="#ctx0" brushRef="#br0" timeOffset="15373.8244">15403 2918 1414 0,'-21'-10'40'0,"9"4"9"0,3-1-39 0,-6 1-10 0,3-2 0 0,-3 3 0 16,-2 2 84-16,5-2 16 0,-3 2 2 0,3 3 1 0,0 3-39 0,3 0-7 15,3-1-1-15,0 1-1 0,6-3-41 0,-3 8-14 16,3-8 9-16,0 11-9 0,3 2 0 0,3 0 0 15,3 0-9-15,0 3 9 0,3-5-10 0,3 5 10 16,-3-3-8-16,3 0 8 0,-1-2 0 0,1 2-8 16,-3 0 8-16,0-2 0 0,-3-1 0 0,0 1 0 15,0-1 0-15,-3 1 0 0,-3 0 0 0,-3 2 17 16,0-3-2-16,0 1-1 0,-3 0 40 0,-6-1 8 16,0-2 2-16,3 3 0 0,-3-1-9 0,0 1-2 15,0-1 0-15,0 4 0 0,-3-14-12 0,3 8-2 0,-2-3-1 16,2-2 0-16,3-3-16 0,0 0-3 15,-3 0-1-15,6-3 0 0,-3 3-18 0,3-8 0 16,3 3-8-16,0-3 8 16,0-3-70-16,6-2-8 0,0 0-2 0,0-3-630 0,3 3-126 0</inkml:trace>
  <inkml:trace contextRef="#ctx0" brushRef="#br0" timeOffset="16227.6124">15489 2895 1586 0,'0'0'44'0,"0"0"12"0,0 7-45 0,-3 7-11 0,0-1 0 0,3-5 0 16,0 8 44-16,0 0 8 0,0 0 0 0,0 2 1 16,0 1-5-16,0-1 0 0,0-5-1 0,3 3 0 15,0 0 9-15,0 3 1 0,3 2 1 0,0-8 0 16,3-2-22-16,-3-4-5 0,0 4-1 0,3-3 0 16,0 0-16-16,0-3-3 0,-3-2-1 0,2-3 0 15,1-3 1-15,0-5 0 0,-3 3 0 0,0-3 0 16,3 0-3-16,0-2-8 0,-3-1 12 0,0-8-4 15,-3 6-8-15,3-3 0 0,-3-2 0 0,-3-1 8 16,3 6-8-16,0-8 8 0,0 2-8 0,-3 1 8 0,0-1-8 0,0 1 0 16,0 2 0-16,-3 3 0 0,3 2 0 0,0 1 0 15,-3-1-12-15,3 6 12 0,0-1-10 0,0 6 10 16,0 0 0-16,0 0-9 0,-3 11 0 0,6 0 0 16,-3 4 0-16,3 4 0 0,0-3 9 0,-3 2 0 15,6 1 0-15,-3-1-8 0,0 4 8 0,0-4 0 16,0-2 0-16,0 2 0 0,3-4 0 0,-3 2 0 0,3-3 0 0,0 0 0 15,2 0 0-15,1 0-10 0,-3-2 10 16,0 0-10 0,3-6-23-16,0-2-5 0,-3-1-1 0,3-2 0 15,-3-8-49-15,3 3-11 0,0-3-1 0,-3 0-1 16,3-5-24-16,-3 0-5 0,0-1-1 0,0 1 0 16,-3-3-118-16,0 0-24 0,-3 1-5 0,3 1-1 15,0-2 193-15,-3 1 38 0,0 4 8 0,2-2 2 0,1 2 102 0,-3 3 20 0,0 3 4 0,0 5 0 16,0 0 44-16,0 0 9 0,0 0 2 0,0 8 0 15,0 0-21-15,3 2-4 0,0 4-1 0,0-1 0 16,-3 3-48-16,0-3-9 0,3-2-3 0,-3 2 0 16,3-3-1-16,-3 6-1 0,0-2 0 0,3-7 0 15,-3 4 13-15,-3-3 2 0,0 3 1 0,3-4 0 16,0 1-10-16,0-8-1 0,0 0-1 0,0 0 0 16,0 0-15-16,0 0-4 0,0 0 0 0,-3-2 0 15,0-4-20-15,6-1-4 0,0-4 0 0,0-2-1 16,-3 0-15-16,3-1 0 0,0-2 8 0,0-2-8 0,0 2 0 0,0-3 0 15,-3 4 0-15,3-4 0 0,0 1 0 0,3 2 0 16,-6 5 0-16,3 3 0 0,3-5 0 0,-3 8 0 16,0-1 0-16,-3 6 0 0,6-2-10 0,-6 2 2 15,6 5 0-15,0 3 0 0,-3-3 8 0,3 3-13 16,3 0 5-16,-3 0 8 0,0 0-10 0,0-3 10 16,0 1 0-16,2-1-9 0,1-2 9 0,0-1 0 15,0-2 0-15,-3 0 0 0,3 0 0 0,0-2 0 16,-3-1 0-16,0-5-8 0,3 0 0 0,0-3 0 15,0 3 0-15,-3-5 0 0,0 3-4 0,0 2-1 16,-3-6 0-16,0 7 0 0,0-4 13 0,0 0-11 0,-3 1 11 0,-3 5-10 16,3-3 10-16,-3 2 0 0,-3 1 8 0,6 5-8 15,0 0 0-15,-6 8 0 0,-3 3 0 0,3-6 0 16,0 5-15-16,0 6 3 0,0-3 0 0,0 1 0 16,3 7 12-16,0 0 10 0,3 0-2 0,0 0 0 15,-3 1 2-15,6-4 0 0,0 1 0 0,0-1 0 16,0-5-1-16,0 3 0 0,6-5 0 0,-3 2 0 15,3-5-9-15,0 0 0 0,3-3 0 0,2 0-688 16,-2-2-145-16</inkml:trace>
  <inkml:trace contextRef="#ctx0" brushRef="#br0" timeOffset="17385.2394">16293 2916 1288 0,'0'0'36'0,"0"0"8"0,0 0-35 0,0 0-9 0,0 0 0 0,0 0 0 15,0 0 22-15,0 0 2 0,0 0 1 0,3 5 0 16,0 3 24-16,0 5 5 0,0-2 1 0,0 7 0 16,3 1 5-16,-3-1 2 0,3 1 0 0,-3-1 0 15,-1 4-10-15,1-1-1 0,0-3-1 0,0 1 0 16,0-6-3-16,0-2-1 0,3-1 0 0,-3 1 0 0,3-3-12 0,-3-3-2 15,-3-5-1-15,0 0 0 0,0 0 2 0,0 0 1 16,0 0 0-16,6-3 0 0,0-2-14 0,3-3-4 16,-6 0 0-16,0-2 0 0,3-1-16 0,0-2 8 15,3-6-8-15,-3 3 0 0,0 0 0 0,0-2 0 16,3 2 0-16,0 3 0 0,-3-6 0 0,-1 6 0 16,-2 3-15-16,6-4 5 0,-3 6-8 0,-3 3-2 15,3 0 0-15,0 2 0 0,0 3 4 0,-6 0 0 16,6 5 0-16,0 3 0 0,-3 0 6 0,3 6 2 15,-3 1 0-15,0-1 0 0,0-1 8 0,3 0 0 16,0 3 0-16,-3-3 0 0,-3 0 0 0,3-2 0 16,3-3 0-16,-3 3 0 0,0-6 0 0,0 3 8 0,0 0-8 15,-3-8 11-15,3 5 0 0,0 0 0 0,-3 1 0 0,0-1 0 16,0-5-3-16,0 0 0 16,0 0 0-16,6-3 0 0,-3-5 0 0,0 3-8 0,2-8 12 0,-2 2-4 15,0-5-8-15,3 3 0 0,0-3 0 0,-3 3 8 16,0-3-8-16,0 3 0 0,0 0 0 0,0-1 0 15,0 4 0-15,0 2 0 0,-3 0 0 0,3 3 0 16,0-1 0-16,-3 6 0 0,0 0 0 0,0 0 0 16,0 0-15-16,6 8 5 0,0 0 1 0,-3 3 0 15,0-1 9-15,0 4-8 0,6-6 8 0,-3 2-8 16,-3 1 8-16,0-3 0 0,6 5 0 0,0-5 0 16,0 2 0-16,-3-2 0 0,-6-8 0 0,14 3 0 15,1 5 0-15,-3-8-8 0,-3-3 8 0,6-5 0 16,0 0-10-16,0 0 10 0,-9 1-12 0,3-1 12 15,0-3-9-15,0 3 9 0,-4-5 0 0,-2 0-9 16,0-1 0-16,-3 4 0 0,6-1 0 0,-6 3 0 0,-6-5 9 0,3 5-13 16,3 3 5-16,-3 2 8 0,-2-5-12 0,-1 6 12 15,-3-1-10-15,3 3 10 0,3 0-14 0,0 5 3 16,-3 3 1-16,0-3 0 0,6 6 10 0,-3 0-12 16,-3 5 12-16,-3-1-12 0,3-1 12 0,3-1 0 15,3 5 0-15,-3-4 0 0,-3-1 0 0,6 3 0 16,6-3 0-16,0-2 0 0,-3-4 0 0,6 1 0 15,0 3 0-15,0-8 0 0,6-3 0 0,-15 0 12 16,0 0-2-16,12 0-1 0,2-8 3 0,-2 0 0 0,0 2 0 16,-3-1 0-16,3-7-12 0,-3 4 0 0,-3-4 0 0,0 1 0 15,0-3 0-15,0 3 0 0,3 0 0 0,-3 2 0 32,-3 3-16-32,3-5-8 0,0 5-1 0,-3 0-1 0,3 3 9 0,-6 5 1 15,0 0 1-15,6-5 0 0,2 5 15 0,-8 0-9 0,0 0 9 16,0 0-8-16,9 8 8 0,-6 0 0 0,0 2 0 0,3 3 0 15,-3-7 0-15,3 7-8 0,3 0 8 0,-6 0 0 16,0-7-8-16,3 2 8 0,6 0-8 0,0-3 8 16,-3 0-48-1,0-2-5-15,3 2-1 0,2-2-503 0,1-9-101 0</inkml:trace>
  <inkml:trace contextRef="#ctx0" brushRef="#br0" timeOffset="17623.564">17406 2519 1418 0,'0'0'31'0,"-3"10"6"0,3 4 2 0,-3 2 1 0,-6 5-32 0,6 0-8 16,0 5 0-16,-3 1 0 0,3-3 81 0,-3 7 15 16,3 1 2-16,0 2 1 15,0 4-13-15,-3-1-2 0,-3 2-1 0,4 1 0 0,5-11-33 0,-3 3-6 16,0 0-2-16,3-6 0 0,0-2-32 0,3-3-10 15,-3-2 0-15,0-4 0 16,0-1-16-16,3-4-9 0,0 3-3 0,-3-2 0 16,0-6-120-16,0 3-24 0,2 0-4 0,-2-8-593 0</inkml:trace>
  <inkml:trace contextRef="#ctx0" brushRef="#br0" timeOffset="17798.5156">17088 2860 1627 0,'11'-16'46'0,"-8"11"10"0,-3 5-44 0,0 0-12 0,0 0 0 0,0 0 0 16,6 5 17-16,-6-5 2 0,6 6 0 0,3 2 0 16,0-6-19-16,6-2 10 0,-3 3-10 0,0-3 8 15,0 2 4-15,3-2 1 0,5 0 0 0,-2-2 0 16,-3 2-13-16,3-3 9 0,9 1-9 0,-6-6 8 16,0 5-124-1,-1 0-24-15,-5 3-6 0</inkml:trace>
  <inkml:trace contextRef="#ctx0" brushRef="#br0" timeOffset="20203.8678">17832 2950 921 0,'0'0'20'0,"3"-3"4"0,3-2 0 0,-3 0 4 0,0 0-28 0,0 2 0 16,2-8 0-16,-2 9 0 0,-6-9 52 0,0 8 6 0,-2-4 1 0,2 1 0 15,0 6-16-15,-3-8-3 0,-3 6-1 0,0-1 0 16,3 3 6-16,-3 0 2 0,-9 3 0 0,6-1 0 16,3-2-7-16,-3 8 0 0,-6-8-1 0,7 6 0 15,-1 1-28-15,-3 7-11 0,6-9 8 0,-3 6-8 16,3-1 0-16,3 1 0 0,6 2 0 0,3 0 0 16,0 0-15-16,0-2 5 0,6 0 1 0,6 2 0 15,3 0 9-15,-3-2 0 0,-4-1 8 0,7-2-8 16,6 0 0-16,-3 3 0 0,-6-1 0 0,-3-4 0 15,0 2 0-15,0-1-18 0,-4 4 3 0,-2-3 1 16,-3 0 28-16,-3 0 6 0,0 0 0 0,-3 0 1 16,-6 2 35-16,1-2 8 0,-4 0 0 0,0 5 1 15,0-7 16-15,-3 2 3 0,-3 0 1 0,0 0 0 0,0-3-17 16,1 0-3-16,-4 0-1 0,3-2 0 0,3-3-9 16,3-3-3-16,-6 1 0 0,6-1 0 0,3 0-39 0,3-4-13 15,0 4 8-15,0-8-8 16,3 3-158-16,6 0-35 0,12-5-7 0,-3-3-2 0</inkml:trace>
  <inkml:trace contextRef="#ctx0" brushRef="#br0" timeOffset="20820.9699">18683 3000 932 0,'0'0'20'0,"0"0"5"0,3-8 1 0,0 1 0 0,-3 1-26 0,3-2 0 0,-3 0 0 0,0 0 0 16,0 0 95-16,-3-2 13 0,0 2 4 0,0 0 0 16,-6-3-20-16,3 3-3 0,0 1-1 0,0 1 0 15,-3 1-4-15,0 2-2 0,-3 1 0 0,3 4 0 0,-2-2-32 0,2 8-6 16,-6-2-2-16,3 7 0 0,3-3-23 0,-3 6-5 15,3 0-1-15,0 3 0 0,3-1-13 0,-3 3 0 16,6 0 8-16,-3 1-8 0,3-4 0 0,3-2 0 16,0 0 0-16,0-3 0 0,3 0 0 0,0 1 0 15,0-4 0-15,3 1 0 0,0-3 0 0,3 2 0 16,0-2 0-16,0-5 0 0,-9-3 0 0,9 0 0 16,0-3-10-16,3-2 10 0,-6-3 11 0,6 0 7 15,-6 0 2-15,2-2 0 0,1-1-11 0,-3-2-1 16,0 2-8-16,-3 1 12 0,-3-1-12 0,6 0 8 0,-3 3-8 0,3 1 0 15,-6 4 0-15,3-2 0 0,-6 2 0 0,3 3 0 16,0 0 14-16,0 0-3 0,0 5-1 0,0 3 0 16,3 3-10-16,-3 2 0 0,3 0 0 0,0 0 0 15,0 1 0-15,0-1 0 0,0-3 0 0,0 1 0 16,0 0 0-16,3-1 0 0,-3-2 0 0,3 0 0 16,0 0 0-16,-6-8 0 0,0 0-8 0,12 5 8 31,-3 1-48-31,6-6-4 0,-4-11-2 0,1 8-585 0,0-7-117 0</inkml:trace>
  <inkml:trace contextRef="#ctx0" brushRef="#br0" timeOffset="21329.7165">18900 3016 1288 0,'0'0'28'0,"0"6"7"0,0 4 1 0,0 1 0 0,0 2-36 0,0 0 0 15,0 0 0-15,0 3 0 0,0-2 28 0,0-1 0 16,0 0-1-16,3-5 0 0,-3 0 22 0,3 2 5 15,0-2 1-15,-3-2 0 0,0-6-2 0,0 0 0 16,0 0 0-16,0 0 0 0,0 0 1 0,0 0 0 16,0 0 0-16,0 0 0 0,6-6-30 0,0-2-5 15,0 0-2-15,-3-2 0 0,3-3-17 0,-3-3 10 16,0 3-10-16,0-6 8 0,-3 3-8 0,3 0 0 16,0 3 0-16,0 0 8 0,0 0-8 0,0 2 0 15,-3 0 0-15,3 4 0 0,0 1 0 0,-3 6 0 16,0 0 0-16,0 0 0 0,0 0-9 0,6 3 9 0,3 2-12 15,-3 0 12-15,0 3 0 0,2 0 0 0,1 0 0 0,0 3 0 16,0-6 0-16,0 3 0 0,3-5 0 0,0 2 0 16,3-2-10-16,0-1 2 0,0-2 0 0,0-2 0 15,-1 2 8-15,1-6 11 0,-3 4-3 0,0-6 0 16,0 0-8-16,3 0 0 0,-3-5-10 0,-3 2 10 16,3-2 0-16,-6 2 0 0,-3-2 0 0,0 2 0 15,2-2 0-15,-5 3 0 0,-2 2 0 0,-1-3 0 16,-3 3-17-1,-3 0-7-15,-3 3-2 0,0 2 0 0,0 3 5 0,-3 0 1 0,0 8 0 0,0-2 0 16,-3 4 20-16,7 3 0 0,-1 3 0 0,3 3 0 16,0-1 34-16,0 1 11 0,6 5 3 0,-3-6 0 15,6 6-26-15,0-3-5 0,3 0-1 0,3-5 0 16,6 0 10-16,0 0 2 0,0-3 0 0,2-2 0 16,4-1-1-16,0-2 0 0,3 0 0 0,0-8 0 15,0 0-12-15,2 0-3 0,4 0 0 0,-3-8 0 0,0 0-12 0,0 3-15 16,-3-6 3-16,-1 1-1011 15</inkml:trace>
  <inkml:trace contextRef="#ctx0" brushRef="#br0" timeOffset="22155.4794">19945 2850 1220 0,'0'0'34'0,"0"0"9"0,0 0-35 0,3 8-8 15,0-1 0-15,0 4 0 0,0 2 44 0,3 6 6 16,0 2 2-16,-3-5 0 0,0 5-15 0,3 0-2 16,0-2-1-16,3 2 0 0,-3-5 3 0,0 0 1 15,-3-1 0-15,2-1 0 0,1-4 10 0,-3 4 1 16,3-7 1-16,-3 1 0 0,3 3-8 0,0-8-2 16,-3 2 0-16,-3-5 0 0,0 0 0 0,0 0 0 15,0 0 0-15,9 3 0 0,-3-3-5 0,0-3-2 16,0 0 0-16,0-2 0 0,-3 0-6 0,0-3-2 0,0 0 0 0,0 3 0 15,0-9-9-15,3-4-3 0,-6 5 0 0,0-3 0 16,3 5 3-16,-3-7 1 0,-3 2 0 0,3 2 0 16,-3-1-7-16,0 1-2 0,3 4 0 0,0-1 0 15,3 3-8-15,0 3 0 0,-3 5 0 0,0 0 0 16,3-5-18-16,-3 5 1 0,9 0 0 0,0 5 0 16,0 0 17-16,2 3 0 0,-2 0 0 0,3 0 0 15,0 3 0-15,3-3 0 0,0 0 0 0,-3-3 0 16,3-3-11-16,0 6 11 0,0-8-10 0,-1 0 10 15,-2 0-13-15,0-8 3 0,3 6 1 0,0-6 0 16,-3 0 9-16,0 0-8 0,-3 0 8 0,0-3-8 16,0 1 8-16,-3 2-10 0,-3-5 10 0,2 2-10 15,-2 3 10-15,-3 0 0 0,-3 0 0 0,0 0 0 16,1 0 0-16,-4 3 0 0,0 3 0 0,0 2-8 16,0 0 8-16,-3 0 0 0,6 2 0 0,-3 3 0 15,-3 3 0-15,3 0 0 0,0 3 0 0,3 2 0 16,0 3 0-16,0 0-8 0,0 0 8 0,0 2-12 0,3 1 12 15,0-1 0-15,0 1 8 0,3-1-8 0,3 1 0 0,0-6 0 16,0 0 0-16,0 1-8 0,0-4 8 0,3 1-8 16,3-6 8-16,0 3-8 15,0-8-18-15,2 3-3 0,-2-3-1 0,3 0 0 16,-3-3-118-16,3 3-24 0,-3-11-5 0,0 1-594 16</inkml:trace>
  <inkml:trace contextRef="#ctx0" brushRef="#br0" timeOffset="22450.2448">20600 2990 1082 0,'3'13'30'0,"-3"-2"8"0,0-6-30 0,3 5-8 15,-6 1 0-15,6 0 0 0,0-1 53 0,0 3 10 16,-3-2 1-16,3 2 1 0,0-7 10 0,0 4 1 0,-3 1 1 0,0-9 0 16,0-2 7-16,0 0 0 0,0 0 1 0,0 0 0 15,0 0-9-15,0 0-1 0,0 0-1 0,0 0 0 16,0 0-22-16,0 0-4 0,0 0 0 0,3-2-1 15,3-9-13-15,-3 1-2 0,-3-1-1 0,3 0 0 16,0-2-8-16,0 0-2 0,-3 2 0 0,3-2 0 16,-3 3-6-16,2 2-2 0,1-6 0 0,0 4 0 15,-3 2-13-15,6-3 0 0,-3 6 8 0,3-3-8 16,-3 3 0-16,3-1-10 0,0 1 2 0,0 0 0 16,3 0-32-16,0 2-5 0,0-2-2 0,0-1 0 15,3 4-33-15,-3-6-8 0,3 2 0 0,0 1-1 16,-4 0-127-16,4 2-26 0,0-5-5 0</inkml:trace>
  <inkml:trace contextRef="#ctx0" brushRef="#br0" timeOffset="22815.7317">20936 2844 1018 0,'0'0'28'0,"0"0"8"0,0 0-28 0,0 6-8 15,0 2 0-15,-3-1 0 0,0 1 79 0,0 3 14 16,3 0 3-16,0 2 1 0,0 0-25 0,0 3-6 15,0-3-1-15,6 3 0 0,-3-3-26 0,-3 0-6 16,0 1-1-16,3-1 0 0,0-3 13 0,0 1 3 0,0-3 0 0,3 0 0 16,0 0-3-16,0-3 0 0,-6-5 0 0,6 3 0 15,0-1-13-15,3-2-2 0,0-2-1 0,0-3 0 16,0-1-14-16,0-2-3 0,2 0-1 0,-2-2 0 16,6-3-11-16,-3-1 10 0,-3 1-10 0,3 0 10 15,0 0-10-15,-3-1 0 0,0 1 0 0,0 3 0 16,0 2 0-16,-3 0 0 0,0 8 0 0,-1-6 0 15,-5 6 0-15,6 6 0 0,0-4 0 0,-3 9 8 16,3 2 8-16,-3-2 2 0,-3 2 0 0,3 6 0 16,-3 2 12-16,0 2 2 0,-3 4 1 0,0 2 0 15,-3-2-9-15,0 2-1 0,0 5-1 0,-2 0 0 16,-4 3-10-16,3 3-1 0,-3 0-1 0,3 2 0 16,-3 0-10-16,0-2 12 0,-3 0-12 0,9-6 12 15,-3-2-90-15,6-3-18 0,0 0-3 0,3-2-1 16</inkml:trace>
  <inkml:trace contextRef="#ctx0" brushRef="#br0" timeOffset="23998.0699">21755 2797 761 0,'0'0'21'0,"0"0"6"0,3-6-27 0,-3 6 0 0,0 0 0 0,3 0 0 15,0 0 87-15,-3 0 12 0,0 0 2 0,6 0 1 16,-3 0-1-16,0 0 0 0,0 6 0 0,-3-6 0 16,-3 8-1-16,6 0 0 0,-3 2 0 0,-3 1 0 15,3 2-16-15,0 0-3 0,0 0-1 0,-6 3 0 16,6 3-22-16,-6-3-5 0,3 2-1 0,0-5 0 16,3 3-13-16,-3 0-3 0,-3 0-1 0,6-3 0 15,0 0-19-15,-3 1-4 0,3-6-1 0,-3 2 0 16,3-4-11-16,0-1 0 0,0-5 0 0,-6 5 0 15,3-2-43 1,3-3-10-16,0 0-3 0,0 0-640 0,0 0-129 16</inkml:trace>
  <inkml:trace contextRef="#ctx0" brushRef="#br0" timeOffset="24139.2615">21814 2524 1530 0,'-3'0'43'0,"3"0"10"0,0 0-42 0,0 0-11 16,0 0 0-16,0 0 0 0,0 0 20 0,0 0 1 16,0 0 1-16,0 0 0 0,0 5-37 0,0-5-7 0,3 8-2 0,0-5-422 15,0 2-85-15</inkml:trace>
  <inkml:trace contextRef="#ctx0" brushRef="#br0" timeOffset="24680.9657">21933 3138 1483 0,'0'0'32'0,"0"0"8"0,-3 5 0 0,-3 1 2 0,6-6-34 0,0 0-8 0,0 0 0 0,-6 2 0 15,4 1 83-15,2-3 14 0,0 0 3 0,-6-5 1 16,6-3-41-16,-3 5-9 0,3-10-2 0,3 2 0 15,0-2-27-15,0 0-6 0,-3-1 0 0,5-1-1 16,1-1-1-16,0 0 0 0,0 3 0 0,0-6 0 0,0 3-14 0,3 0 0 16,-3 0 0-16,0 3-10 0,0 3 10 0,3-4 0 15,0 6 0-15,-3-2-8 0,3 2 8 0,-3 3 0 16,0-1 0-16,0 6 0 0,-3 0 0 0,0 3 0 16,0 5 0-16,2-3 0 0,-2 3 0 0,0 3 0 15,3-1 0-15,-3 1 0 0,0 2 0 0,3-2 0 16,-3 2 0-16,-3-2 0 0,3 2 0 0,-3-3 0 15,3 4 8-15,-6-1-8 0,3-5 16 0,0 2-2 16,0-2 0-16,3 0 0 0,-3 0 5 0,0-8 1 16,0 0 0-16,3 8 0 0,-3-8-4 0,0 0 0 15,0 0 0-15,0 0 0 0,0 0-2 0,0 0-1 16,0 0 0-16,6-3 0 0,0 1-13 0,0-1 0 0,0-2 0 0,0-3 0 16,3 3 8-16,-3-6-8 0,0 3 0 0,0-2 0 15,0 2 0-15,3-3 0 0,-3 0-8 0,0-2 8 16,-3 5 0-16,2 0-8 0,-2-2 8 0,3 2 0 15,-9 0 0-15,3 8-12 0,6-3 12 0,-6 3-10 16,0 0 10-16,0 0-12 0,0 0 12 0,0 0-12 16,0 0 12-16,6 8-8 0,-3-5 8 0,0 2-8 15,0 6-4-15,0-1-1 0,-3-2 0 0,3 5 0 16,-3-5 13-16,6 6-12 0,-3-6 12 0,3 2-12 16,0 1-28-1,0-3-4-15,-3-3-2 0,6 3-582 0,3 0-116 0</inkml:trace>
  <inkml:trace contextRef="#ctx0" brushRef="#br0" timeOffset="25174.1983">22451 2947 1288 0,'-3'16'28'0,"3"-8"7"0,-3 6 1 0,3 1 0 0,0 1-36 0,-3 8 0 16,3-8 0-16,-3 8 0 0,3 0 86 0,-3 2 10 15,-3 3 3-15,0 0 0 0,6 6-27 0,-2-6-4 16,-4 5-2-16,0-5 0 0,3 0-23 0,-3-2-5 16,0-1-1-16,3-2 0 0,-3-3-11 0,3-2-2 15,0-1-1-15,-3-4 0 0,3-1-15 0,0-3-8 16,0-4 8-16,3-4-8 0,0-2-11 0,0 0-6 0,0 0-2 0,0 0 0 31,6-2-33-31,-6-4-8 0,0-4 0 0,3-1-1 16,-3-2-31-16,0 0-5 0,6-6-2 0,-3 1 0 15,-3-1 10-15,0-2 1 0,0 0 1 0,-3-3 0 0,3 0 52 0,0-2 11 0,0-1 1 0,0-2 1 16,-6 3 46-16,15-3 10 0,-6-1 2 0,0 1 0 16,3 0 49-16,0 3 11 0,3-1 1 0,0 4 1 15,-4 1-34-15,10 1-6 0,-3 0-2 0,0 5 0 16,-3 3 15-16,0 0 2 0,3 2 1 0,0 1 0 16,0 4-47-16,-3 6-10 0,6-5-1 0,-1 10-1 15,-2-5 1-15,-3 0 1 0,9 6 0 0,-6 1 0 16,0-1 10-16,-3 2 1 0,0-3 1 0,0 6 0 15,-3-1 6-15,0 3 1 0,-3 1 0 0,-6-1 0 16,-3 0 12-16,-3 0 4 0,3 6 0 0,-3-6 0 16,0 0-5-16,-3 3-1 0,3-3 0 0,-6 3 0 0,3-2-30 15,0-1-7-15,4-5-1 0,-1 0 0 0,-6 0-8 0,12-3 0 16,3-5 0-16,0 0-11 16,0 0-102-16,-3 0-21 0,0-5-4 0,3-1-591 15,0 1-119-15</inkml:trace>
  <inkml:trace contextRef="#ctx0" brushRef="#br0" timeOffset="25683.7907">22749 2902 1180 0,'9'16'26'0,"-9"-5"6"0,0-3 0 0,-3 5 1 0,3 0-33 0,0 1 0 0,0 1 0 0,-6-1 0 15,6-1 92-15,0 0 12 0,0 0 3 0,-3-2 0 16,3 2-19-16,-3-2-3 0,0-1-1 0,6-2 0 15,0-2 4-15,-6 2 0 0,3-8 0 0,3 2 0 16,0-2-24-16,-3 0-5 0,0 0-1 0,0-2 0 16,0-6-27-16,9 2-6 0,-9-7-1 0,3 2 0 15,0 1-11-15,3-6-2 0,-3 0-1 0,3 3 0 16,-6-3-10-16,9-2 0 0,-6-1 0 0,3 0 0 16,-3 4 0-16,5-1 0 0,-5 2 0 0,3-4 0 15,0 5-8-15,0 2 8 0,-6 9-10 0,9-9 10 16,-6 8-12-16,3 3 12 0,-3 0-13 0,6 8 5 15,-3 0 8-15,0 0 0 0,3 0 10 0,-3 5-10 16,0-7-20-16,3 1-9 16,0-1-3-16,3 2 0 0,-3-3 32 0,2 3 8 0,-2-8 1 0,3 0 0 15,0 0-9-15,-6 0 0 0,6-5 0 0,-3-1 0 0,0 4 0 0,-3-6 0 16,3 2 0-16,-3-1 0 0,3-4 0 0,-6 0 0 16,6 1 0-16,-9-1 0 0,6 3 0 0,-4 0-14 15,-2-5 3-15,0 8 1 0,0-6 18 0,-2 3 4 16,-4 0 1-16,3 3 0 0,-3 0-13 0,-6 2 0 15,9 3 0-15,-6 0 0 0,0 0 0 0,0 5-8 16,0 6 8-16,3 2-10 0,-3 0 10 0,3 3 0 16,0 0 0-16,3 3 8 0,-3 2-8 0,0-3 9 15,6 1-9-15,-3-1 10 0,0 1-10 0,3 0 0 16,3-4 9-16,0-1-9 0,6-1-9 0,0-8-7 16,0 6 0-16,3-3-1 15,0-3-72-15,6-2-15 0,0-3-2 0,5-3-840 0</inkml:trace>
  <inkml:trace contextRef="#ctx0" brushRef="#br0" timeOffset="26135.5945">23362 2773 1868 0,'0'0'41'0,"0"0"9"0,-6-3 2 0,6-2 0 0,0 0-42 0,-3 5-10 0,0-8 0 0,-3 5 0 16,-3 0 70-16,9 3 12 0,-9 0 2 0,6 3 1 15,-6 2-29-15,1 1-5 0,-4 2-2 0,0 2 0 0,3 3-3 0,-3 1-1 16,0-1 0-16,-3 0 0 0,6 3-20 0,0 2-4 16,-3 1-1-16,6 2 0 0,0 3-12 0,-2-6-8 15,8 1 8-15,-3 0-8 0,6-1 0 0,-3-2 0 16,5-3 0-16,1 0 0 0,-3 1 0 15,3-4 0-15,6-2 0 0,-3-3-8 0,0 1-12 0,3-1-3 16,-3 0 0-16,6-5 0 16,-3-5-4-16,0 2-1 0,-3-5 0 0,2 0 0 15,1 1-12-15,-3-4-4 0,3-2 0 0,-3-1 0 16,3 4 4-16,-3-3 0 0,0-1 0 0,3-1 0 16,-3-1-10-16,0 2-2 0,0 4 0 0,-6 2 0 0,6 0 24 0,-4 3 5 15,-2-3 1-15,-3 8 0 0,0 0 22 0,0 0 0 0,0 0 0 0,3 8 0 16,0 5 28-16,3 0 3 0,-6-2 1 0,0 5 0 15,0 0-14-15,0-1-2 0,0-1-1 0,0-1 0 16,0 0-15-16,0 0 9 0,0-2-9 0,0 2 8 16,9-5-16-16,-6 0-4 0,0-3-1 0,3 1-579 15,0-6-115-15</inkml:trace>
  <inkml:trace contextRef="#ctx0" brushRef="#br0" timeOffset="26332.8478">23615 2754 1630 0,'0'0'36'15,"0"0"7"-15,0 0 1 0,0 0 3 0,0 0-38 0,0 0-9 0,-6 6 0 0,6-6 0 16,0 0 64-16,-6 2 12 0,0 4 1 0,-3-1 1 0,9-5-38 0,0 0-8 16,0 5-2-16,0-5 0 15,0 8-61-15,0-8-12 0,0 0-2 0,0 0-1 16,0 8-130-16,9-3-25 0,-3 1-6 0,0-6-1 0</inkml:trace>
  <inkml:trace contextRef="#ctx0" brushRef="#br0" timeOffset="26963.6696">23701 2820 1384 0,'-3'11'39'0,"0"-11"9"0,-2 3-38 0,-4-1-10 0,9-2 0 0,-6 8 0 16,3-5 86-16,-9 2 15 0,9 1 3 0,-3-6 1 15,6 0-27-15,-6 7-6 0,0-1 0 0,-3-1-1 16,9 3-34-16,-3 0-6 0,0 2-2 0,3-4 0 16,3 2-19-16,0-3-10 0,-3 6 10 0,0-1-10 15,9-5 0-15,-9 6 0 0,9-3 0 0,-3 0 0 16,0 3 0-16,3-4 0 0,-3 1 0 0,0 0 0 15,0 3 0-15,-3-1 0 0,5 1 0 0,-5-3 0 16,-3 0 0-16,9 3 0 0,-9-1 0 0,0-2 0 16,0 5 0-16,0-5 0 0,-3 3 0 0,-3-3 0 15,6 5 20-15,-6-5-3 0,1 0 0 0,-4 2 0 16,0 1 19-16,-3-3 3 0,6-3 1 0,0 3 0 0,-3-3 9 0,0-2 3 16,0 2 0-16,3-5 0 0,6 0-38 15,-6 0-14-15,0 0 11 0,6 0-11 0,0 0 12 0,0 0-3 16,0 0-1-16,0 0 0 0,0-8-8 15,6 3 0-15,-6 0 0 0,9 0-11 0,-3-1 3 0,0 4 0 16,3-1 0-16,3 0 0 0,-3-2-9 0,9 0-2 16,-6-3 0-16,8 0 0 0,-5 0-1 0,6 0 0 15,-6-3 0-15,6 4 0 0,6-7 9 0,-7 1 2 16,4 0 0-16,-3-3 0 0,-3 3 9 0,3-3 0 16,0 3 0-16,-4-1-8 0,-5-1 8 0,3 1 0 15,-3 1 0-15,-3 2 0 0,-3 1 0 0,-6 2 9 16,0-3-9-16,0 3 0 0,0 3 14 0,-3 2-4 0,-3-4-1 0,-6 4 0 15,6 3 12-15,-9 3 3 0,3-1 0 0,1 3 0 16,-1 3-1-16,-3 3 0 0,6 2 0 0,-3 0 0 16,0 1-10-16,3 2-1 0,0-1-1 0,0 1 0 15,-3 3 6-15,12-3 2 0,-3 2 0 0,3-2 0 16,3-3-3-16,-3 1 0 0,12-1 0 0,-3-3 0 16,9 1-16-16,0-3 8 0,3 0-8 0,3-6 0 15,-4-2 16-15,13-2-3 0,-3 2-1 0,0-3 0 16,-1 1-12-16,1-4 0 0,-3 4-12 0,-3-1-799 15,3-2-160-15</inkml:trace>
  <inkml:trace contextRef="#ctx0" brushRef="#br0" timeOffset="85560.1871">20266 5358 1310 0,'0'0'37'16,"0"0"8"-16,0 0-36 0,0 0-9 0,-2-5 0 0,2 5 0 15,0 0 33-15,0 0 5 0,0 0 1 0,0 0 0 0,0 0-8 0,0 0-2 16,0 0 0-16,0 0 0 0,0 0-20 0,0 5-9 16,0 3 8-16,0 2-8 0,2 1 23 0,-2 2-1 15,0 6 0-15,0 2 0 0,0 5-3 0,3 3-1 16,-3 6 0-16,0-3 0 0,0 2 5 0,0 3 1 15,0-3 0-15,0 1 0 0,0-3-5 0,-3-1-1 16,3-4 0-16,0-3 0 0,0-1-2 0,0 1 0 16,-2-5 0-16,2-1 0 0,2 1-1 0,-2-3-1 15,0-3 0-15,3 0 0 0,-3 0-5 0,0-5-1 16,0 0 0-16,0-8 0 0,0 0 10 0,0 0 2 16,0 0 0-16,0 0 0 15,0 0-48-15,6-2-10 0,0-6-2 0,0-6-536 0,0 1-108 0</inkml:trace>
  <inkml:trace contextRef="#ctx0" brushRef="#br0" timeOffset="85963.5945">20600 5326 1302 0,'0'0'36'0,"0"0"10"0,0 0-37 0,0 0-9 0,6 5 0 0,0-2 0 16,-3 2 61-16,-3-5 11 0,3 8 1 0,0-2 1 15,0 1 3-15,-3-1 1 0,0 2 0 0,0-3 0 16,-3 3-29-16,0-3-5 0,3 3-2 0,-6-3 0 16,3 3-3-16,-3 0-1 0,-3 3 0 0,3-1 0 15,-3 1-20-15,-3 5-4 0,0 0-1 0,0 0 0 0,-3 5 0 0,1 0 0 16,-1-2 0-16,0 2 0 0,0 0-5 0,0 0-8 16,0-2 11-16,3-4-11 0,3 4 0 0,-3-3 0 15,3-3 0-15,4-2 0 0,2 2 0 0,0-5 0 16,0 2 0-16,0-2 0 0,3-2 0 0,0-6 0 15,3 8 0-15,0-3 0 0,3-2 0 0,-1 2 12 16,4 0-4-16,0-2-8 0,0 2 20 0,3 0-2 16,3 1-1-16,0-1 0 0,-3 0-17 0,3 3 8 15,3 0-8-15,-7 0 0 0,4 0 8 0,0 0-8 16,-3 2 0-16,3-2 0 0,-3 0 0 0,0 3 0 16,0-3 8-16,0 0-8 0,0 0 0 0,-4 0 0 0,4-3 0 15,-3 0 0 1,0-2-24-16,0 0-8 0,0-1-1 0,0-2-1 15,-3-2-61-15,0-1-12 0,0-5-2 0,3 0-752 0</inkml:trace>
  <inkml:trace contextRef="#ctx0" brushRef="#br0" timeOffset="86207.6565">20808 5424 1350 0,'0'0'29'0,"0"0"7"0,0 0 0 0,0 0 3 0,0 0-31 0,3 8-8 0,0-3 0 0,-3 6 0 15,0 2 57-15,0 0 11 0,0 3 1 0,0 5 1 16,0-2-13-16,0 5-2 0,0-1-1 0,0 1 0 16,0 0-11-16,0-3-3 0,0 3 0 0,0 0 0 15,0-3-8-15,0 0-3 0,0-2 0 0,0-3 0 16,0-1-16-16,0 1-3 0,0-5-1 0,0 2 0 0,0-2-9 16,0-3 8-16,0 0-8 0,0-3 8 0,0-5-8 0,0 0 0 15,0 0 0-15,0 0 0 16,0 0-38-16,0 0-10 0,0 0-1 0,0 0-541 15,0 0-108-15</inkml:trace>
  <inkml:trace contextRef="#ctx0" brushRef="#br0" timeOffset="86418.4985">20802 5445 1522 0,'0'0'33'0,"0"0"7"0,0 0 2 0,3-5 2 0,3 0-36 0,-3-1-8 0,3 4 0 0,0-4 0 16,0 1 63-16,3 0 10 0,-3-1 3 15,6 1 0-15,0 0-37 0,0 2-7 16,3-2-2-16,2 2 0 0,1-2 2 0,0 2 1 0,-3 1 0 0,3-1 0 16,0 0-19-16,0 3-4 0,-1 0-1 0,-2 0 0 15,0 3-17-15,-3 0-4 0,3-3-1 0,-3 2 0 32,0 1-39-32,-6 0-7 0,0 2-1 0,0-2-499 0,-3 2-99 0</inkml:trace>
  <inkml:trace contextRef="#ctx0" brushRef="#br0" timeOffset="86633.5136">20814 5736 1530 0,'0'0'43'0,"0"0"10"0,0 0-42 15,0 0-11-15,9 3 0 0,0-3 0 0,-6-3 96 0,6 1 16 16,3-1 4-16,0 0 1 0,-3 1-6 0,6-4-2 15,-1 4 0-15,4-4 0 0,-6 4-53 16,3-1-10-16,3-2-2 0,0 2-1 0,-6-2-28 0,3 2-6 16,-1 1-1-16,1-1 0 15,-3 0-72-15,3 1-16 0,0 2-2 0</inkml:trace>
  <inkml:trace contextRef="#ctx0" brushRef="#br0" timeOffset="87513.4449">21734 5239 1190 0,'3'-6'33'0,"-3"6"9"0,0 0-34 16,0 3-8-16,0 0 0 0,0-1 0 0,6-2 46 0,-6 0 7 0,0 0 2 0,0 8 0 16,3-2-19-16,-3-1-4 0,-3 3-1 0,3 0 0 15,0 0 0-15,0 0 0 0,0 2 0 0,-6 3 0 16,6-2 2-16,-3 5 1 0,3 2 0 0,-3-2 0 15,3 3-4-15,-3 2-1 0,0 0 0 0,0 0 0 16,3 3-29-16,0 0 0 0,-3 2 0 0,3-2 0 16,-3 3 0-16,6-3 0 0,3-1 0 0,0-1 0 15,0-4 0-15,-3 1 9 0,3-1 1 0,-3-5 0 16,3-2-10-16,0 2 0 0,3-5 0 0,-3-3 0 16,0 3 16-16,0-2 2 0,2-1 0 0,-8-5 0 0,0 0 0 15,12 0 0-15,0-3 0 0,0-2 0 0,0 0-5 16,0-1-1-16,-3-2 0 0,3 0 0 0,-3 1-4 15,3-4 0-15,-6 0-8 0,0 3 12 16,2-2-4-16,-2-1-8 0,-3 1 11 0,0 2-11 0,0 0 10 0,-3-3-10 16,0 3 8-16,-3 3-8 0,0 0 12 0,3 5-2 15,-3-6-1-15,-3 4 0 0,4-4-9 0,-4 6 0 16,3 0 0-16,3 0 0 0,-6 6 0 0,0 2-16 16,0-3 4-16,6 6 1 0,-3-1-1 0,0 3 0 15,0 1 0-15,3-1 0 0,0 0 12 0,0 0 0 16,6 1-9-16,-3 1 9 0,0-1 0 0,3-1 0 0,3-3-9 15,-3 4 9-15,-1-4 0 0,1-4 16 0,3 1-4 0,0-1 0 16,0-4-25-16,3 1-6 0,-3 0-1 0,6-3 0 31,-3-3-12-31,0-2-4 0,0 2 0 0,0-2-521 0,2-3-105 0</inkml:trace>
  <inkml:trace contextRef="#ctx0" brushRef="#br0" timeOffset="87871.6087">22148 5633 1062 0,'0'13'23'0,"0"-13"5"0,0 8 0 0,0 5 3 0,-6 1-31 0,3-4 0 0,0 1 0 0,0 2 0 16,-3-2 67-16,3 2 7 0,3-3 2 0,0 1 0 16,0-3-6-16,-3 0-1 0,3 0 0 0,0-8 0 0,0 0-8 15,0 5-1-15,0-5-1 0,0 0 0 0,0 0-23 0,0 0-5 16,0 0-1-16,9-3 0 0,0 1 2 0,0-1 1 15,-6-2 0-15,0-3 0 0,3 0-16 0,3 0-3 16,-4-3-1-16,7 1 0 0,-3-3-13 0,-3 2 0 16,-6 0 0-16,9 1 0 0,0 2 0 0,0 0 0 15,-3 0 0-15,0 3 0 0,-3 2 0 0,-3 3 0 16,0 0 0-16,0 0 0 0,0 0 0 0,9 0-13 16,0 5 4-16,-6 1 1 0,3-1-1 0,-3 6 0 15,3-3 0-15,0 2 0 0,0-2 9 0,-3 3-8 16,0-1 8-16,2 1-8 0,4-3 8 0,-6 0 0 15,3 2 0-15,-3-2 0 0,6 3-12 0,0-3 0 16,-3-3 0-16,0 3 0 16,3-3-124-16,0-2-24 0,-6 2-6 0,-3-5-1 0</inkml:trace>
  <inkml:trace contextRef="#ctx0" brushRef="#br0" timeOffset="88410.2888">22570 5667 1411 0,'0'0'31'0,"0"0"6"0,0 0 2 0,-3-2 1 0,0-6-32 0,-3 5-8 16,0-2 0-16,1 0 0 0,-4 2 53 0,3-2 10 16,-3-1 1-16,3 4 1 0,-3-1-21 0,0 0-5 15,-3 3-1-15,0 3 0 0,9 0-8 0,-6-1-2 16,3 4 0-16,-3 2 0 0,-3 2-19 0,9 1-9 15,-6-1 8-15,9 4-8 0,-5 1 0 0,2-1 0 0,3 2 0 16,6-1 0-16,-4-1-9 0,-2-1 9 0,6 0 0 0,0-5 0 16,3 3-8-16,0-3 8 0,-3-3 0 0,0-3 0 15,3 1 0-15,0-3 0 0,3 0 12 0,-3-3-3 16,-3-2 19-16,0-3 4 0,3-2 1 0,0-1 0 16,0 1 3-16,-3-6 0 0,2-3 0 0,-2 1 0 15,0-4 8-15,0-1 3 0,3-4 0 0,-6 1 0 16,-3-3 6-16,6-1 2 0,-6 1 0 0,0-2 0 15,-6-1-19-15,3 3-3 0,0 5-1 0,-3 0 0 16,3 3-7-16,0 2-1 0,-3 1-1 0,0 5 0 16,3-1-23-16,0 4 0 0,-2-1-10 0,5 3 10 15,-3 3-25-15,3 5 1 0,0 0 1 0,0 0 0 16,0 0-60-16,0 0-12 0,0 0-2 0,6 5-616 16,-1 3-123-16</inkml:trace>
  <inkml:trace contextRef="#ctx0" brushRef="#br0" timeOffset="88706.6521">22889 5503 1569 0,'0'-8'34'0,"0"8"7"0,0 0 2 0,0-5 2 0,-3 2-36 0,-3 1-9 16,0 4 0-16,-3-2 0 0,0 0 73 0,0 3 13 16,0 0 2-16,-6-1 1 0,6 1-14 0,-5-3-3 15,5 0-1-15,9 0 0 0,-12 5-33 0,9 3-6 16,-6-2-2-16,9-6 0 0,0 10-30 0,0-2 0 15,0 0-13-15,3 0 4 0,3 3 0 0,3-1 0 16,0 1 0-16,-3-1 0 0,5 1 9 0,-2-1-10 16,0 1 10-16,0 0-10 0,0-1 10 0,-6 1 0 0,6 2 0 0,-6-2 0 15,3-1 0-15,-6 3 0 0,0 1 0 0,-3-1 8 16,0-3 8-16,-9 1 3 0,6 2 0 0,-9-2 0 16,9-1-19-16,-9 1 8 0,-2 2-8 0,-1-2 0 15,-6-3 10-15,3 5-10 0,-9-5 8 0,1 0-8 31,-4 2-170-31,0-2-39 0,3-5-8 0</inkml:trace>
  <inkml:trace contextRef="#ctx0" brushRef="#br0" timeOffset="88967.2499">21618 5487 2210 0,'0'0'48'0,"3"-5"11"0,-3 0 1 0,0-3 3 0,6 3-51 16,0-3-12-16,0 0 0 0,3 0 0 0,0 0 41 0,5 0 6 16,1 3 1-16,3-3 0 0,3-3-33 0,3 3-7 15,0 3 0-15,-1-3-8 0,10 0 0 0,-3 3 0 16,6-3 0-16,-4 0 0 15,4 5-18-15,3-2-10 0,5 2-3 0,1 3-1009 16</inkml:trace>
  <inkml:trace contextRef="#ctx0" brushRef="#br0" timeOffset="89702.7751">20269 6308 1443 0,'0'0'32'0,"-3"5"6"0,3 3 2 0,0 2 0 0,0 4-32 0,-2-1-8 0,2 3 0 0,0 5 0 15,0 0 23-15,0 6 2 0,0-1 1 0,0 3 0 16,0 0 3-16,0 0 1 0,0 0 0 0,0 1 0 0,0 1 16 0,0 4 3 16,0-4 1-16,0-7 0 15,0 3-29-15,-3-1-5 0,3-2-2 0,-3 2 0 0,3-2-14 16,0 0 9-16,0-5-9 0,0 7 8 0,0-2-8 0,0-6 8 16,-3 1-8-16,3-3 8 0,0-6-8 0,-3 4 8 15,0-6-8-15,0 0 8 16,0-3-36-16,3-5-8 0,0 0-2 0,0 0-777 15</inkml:trace>
  <inkml:trace contextRef="#ctx0" brushRef="#br0" timeOffset="90093.6011">20207 6842 1384 0,'0'0'39'0,"0"0"9"0,0 0-38 0,0 0-10 0,0 0 0 0,0 0 0 15,0 0 24-15,0 0 4 16,9 0 0-16,0 3 0 0,0-3-2 0,3 0 0 0,3 0 0 0,-1-3 0 15,4 3 0-15,-3-3 0 0,3 1 0 0,3-1 0 16,-3 1-7-16,3-1-2 0,-1 0 0 0,-2 3 0 16,0-2-17-16,0-1 10 0,3 3-10 0,-3 0 8 15,0 3-8-15,-7-1 0 0,1 4 0 0,3-1 8 16,-3 0-8-16,0-2 0 16,-3 2 9-16,-3 0-9 0,-3 3 21 0,0 0 0 0,0 0 0 0,-3 3 0 15,0 2-21-15,0 6 0 0,0-1 0 0,-3 1-12 16,-3-4 12-16,3 1 14 0,0 3-3 0,3-3-1 15,-6-3-10-15,6-2 0 0,3-1 0 0,0-2 8 16,0 0-8-16,3-3 8 0,0-2-8 0,0 0 8 16,3-3 7-16,0-3 1 0,0-2 0 0,0-1 0 0,2-4 6 0,1 2 2 15,-3-5 0-15,0-1 0 0,-3 1 5 0,0-3 2 16,0 0 0-16,0 0 0 0,-6 1 21 0,0-1 5 16,-3 3 1-16,0-1 0 0,-3 1-32 15,-3 0-6-15,0 2-2 0,0 1 0 0,0 2-7 0,0 0-2 16,1 2 0-16,-1 1 0 15,3 3-45-15,0 2-8 0,0 0-3 0,6 0-970 16</inkml:trace>
  <inkml:trace contextRef="#ctx0" brushRef="#br0" timeOffset="91055.9771">21171 6485 1064 0,'12'-5'30'0,"-6"5"6"0,3-3-28 0,0 0-8 16,-3 1 0-16,3-4 0 0,3 1 51 0,0 0 9 16,-3-3 1-16,0-3 1 0,0 3 21 0,-3 0 4 15,-4-2 1-15,4-1 0 0,0 1-21 0,-3-1-4 16,3 1-1-16,-6-1 0 0,0-5-19 0,0 3-4 0,0-3-1 0,-3 3 0 16,0-3-8-16,-3 3-2 15,-3-1 0-15,4 1 0 0,-1 3-28 0,-3-4 0 16,0 9 0-16,-3-3 0 0,3 5 0 0,0 1 0 0,0 2 0 0,0 0 0 15,0 0 0-15,3 5 0 0,-3 3 0 0,3 3 0 16,0 2 0-16,0 5-12 0,3 4 3 0,-2 1 0 16,2 4 9-16,0 2-12 0,3 3 12 0,-3 5-12 15,0 0 12-15,3-3 0 0,-3 3 0 0,3-2-8 16,-3-1 19-16,3 0 4 0,-3-2 1 0,3 3 0 16,0-4-16-16,0 1-16 0,-3 0 3 0,3-3 1 15,0-3 12-15,3-2 0 0,0 0 0 0,0 0 0 16,-3-6 0-16,-3-2 0 0,3 0 8 0,0-3-8 15,0-2 0-15,0-1 0 0,0-2 0 0,-3 0-9 16,0-2-47-16,0-1-8 0,0-5-3 0,3 0 0 16,-6 0-44-16,-3-5-9 0,0-3-1 0,3 0-1 15,-3 2-65-15,3-1-13 0,-3-4-2 0,3 0-1 0,0 1 165 16,3 2 38-16,0-3 0 0,3 1 0 0,0-4 102 0,3 4 21 16,0-1 4-16,3 3 1 0,0 0-48 15,0 3-10-15,0 0-2 0,3 0 0 0,3-1-28 0,0 1-7 16,3 0-1-16,0-1 0 0,-1 1-12 0,4 0-2 15,0-1-1-15,3 1 0 0,-6 0 11 0,3-3 1 16,3 3 1-16,-4 2 0 0,-2-2-20 0,3 2-10 16,-3 0 10-16,-3 1-10 0,0 2 8 0,-12 0-8 15,0 0 0-15,9 5 0 0,-3 3 27 0,-3 0-1 16,-6 3 0-16,3 2 0 0,-3 0 2 0,0 3 1 16,-3-3 0-16,3 3 0 0,-3 0-13 0,3 0-4 0,0-3 0 0,3 0 0 15,-3 0-3-15,3-2-1 0,3-3 0 0,0 0 0 16,-3-8-8-16,0 0 8 0,0 0-8 0,12 3 8 15,0-3 2-15,-12 0 0 0,9-6 0 0,3 1 0 16,2-3 8-16,-8 3 2 0,0-1 0 0,-3-4 0 16,3-1 8-16,-6 3 1 0,3-2 1 0,-3 2 0 15,-3 0-2-15,3 3 0 0,0 5 0 0,-3-6 0 16,-3 4-8-16,6 2-3 0,0 0 0 0,0 0 0 31,0 0-41-31,0-3-9 0,0 3-2 0,0-5-612 0,6-1-122 0</inkml:trace>
  <inkml:trace contextRef="#ctx0" brushRef="#br0" timeOffset="91312.7062">21654 6300 1213 0,'0'0'26'0,"0"5"6"0,0 6 0 0,0 4 4 0,0 1-36 0,0 3 0 16,-3 5 0-16,3 2 0 0,0-2 34 0,0 5 0 15,0 3 0-15,0-3 0 0,-3 3 24 0,0-1 5 16,0 4 1-16,0-1 0 0,-3 1-17 0,3 2-3 16,0 0-1-16,0 0 0 0,0-6-11 0,0-1-3 15,0-4 0-15,3 1 0 0,-3-4-21 0,3-4-8 16,3-3 0-16,-3-3 0 0,3 0 8 0,0-5-8 16,0 0 0-16,-3-8 0 15,0 0-27-15,0 0-11 0,9-5-2 0,-3-3-480 16,0-8-96-16</inkml:trace>
  <inkml:trace contextRef="#ctx0" brushRef="#br0" timeOffset="91534.796">21796 6268 1148 0,'0'0'25'0,"0"8"6"0,6 0 1 0,-6 2 0 0,3 4-32 0,-3 2 0 0,3 2 0 0,-3 6 0 15,0 2 59-15,0 6 5 0,3 0 2 0,-3 0 0 16,3 5-9-16,-3 0-1 0,0 0-1 0,-3 0 0 15,3 5 9-15,-6-2 3 0,3-1 0 0,-3-1 0 16,6 1-20-16,0-2-4 0,0-2-1 0,0-6 0 16,0 0-25-16,0-3-5 0,6-5 0 0,-6 1-1 15,3-4-11-15,0-2 12 0,0-3-12 0,-3-2 12 0,3-3-28 0,0 0-6 16,-3-8-1-16,9 2-567 16,-3-2-114-16</inkml:trace>
  <inkml:trace contextRef="#ctx0" brushRef="#br0" timeOffset="91792.9326">21984 6784 1404 0,'0'0'31'0,"-3"3"6"0,-6 2 2 0,6 0 0 0,-3 6-31 0,0 2-8 16,-3-2 0-16,6 4 0 0,-3-1 47 0,3 4 8 16,0 3 1-16,0 1 1 0,3-4-21 0,6 1-4 0,-3-4 0 15,3 1-1-15,0 0-11 0,3-3-3 0,0 1 0 0,3-4 0 16,0-4-2-16,0 1-1 0,0-1 0 0,0-4 0 15,0 1 10-15,-4-6 1 0,1 1 1 0,0-1 0 16,0 0 10-16,-3-4 3 0,0 1 0 0,-3 1 0 16,3-6-14-16,-6 3-2 0,0-2-1 0,-3-1 0 15,-3 1-10-15,6-4-3 0,-3-1 0 0,0 1 0 32,0-2-41-32,0 3-8 0,3-3-1 0,3 0-579 0,0 1-116 0</inkml:trace>
  <inkml:trace contextRef="#ctx0" brushRef="#br0" timeOffset="92175.6629">22273 6736 1191 0,'0'16'26'0,"0"-11"6"0,-3 6 0 0,0 0 2 0,0 2-34 0,-3 3 0 0,-3 0 0 0,6-1 0 0,0 4 88 0,0-3 12 16,0 0 1-16,3-3 1 0,0 0-30 0,0 0-5 16,3-2-2-16,0-3 0 0,0-3-37 0,6 1-7 15,-3-4-1-15,-6-2-1 0,0 0 9 0,12-2 1 16,0-1 1-16,0-2 0 0,-1-3-6 0,-2 0 0 15,-3-3-1-15,3 1 0 0,0-1-14 0,-6 0-9 16,0 3 12-16,0-2-12 0,0 2 9 0,0 3-9 16,-6-1 0-16,3 6 9 0,0-8-9 0,0 3 0 15,0 5 0-15,0 0 0 0,0 0-10 0,0 0-4 16,0 0-1-16,3 11 0 0,3-3 3 0,-3 2 1 16,3 3 0-16,-3-2 0 0,9 0 11 0,-6-1 11 15,3 1-3-15,0-1 0 0,3-4-19 0,-4 2-4 16,4 0-1-16,-3-3 0 0,3-3 16 0,-3 4 0 0,3-6 0 0,-6 0 0 15,3 0 10-15,0-6-2 0,-3 4 0 0,3-3 0 16,-6-3 9-16,-3 2 2 0,9-4 0 0,-6-1 0 16,-3 3 27-16,-3-2 6 0,3-1 0 0,-3 3 1 15,-3-5-31-15,6 5-6 0,0-3-2 0,-3 3 0 16,0-2-14-16,3-1 0 0,0 1 8 0,-3 2-8 31,3 0-103-31,6 0-23 0,-3 0-5 0</inkml:trace>
  <inkml:trace contextRef="#ctx0" brushRef="#br0" timeOffset="92629.816">23225 6138 1263 0,'0'0'28'0,"0"11"5"0,0 0 2 0,0 4 1 0,0 1-36 0,0 5 0 0,0 3 0 0,-3 3 0 16,3 2 82-16,0 5 10 0,-3 1 1 0,0 2 1 15,3 2-26-15,-3-2-4 0,0 0-2 0,-3-2 0 16,6-1-27-16,0-2-6 0,0 2-1 0,0-5 0 15,0-2-17-15,0 2-11 0,0-3 12 0,0-4-12 16,6-1 10-16,-3-3-10 0,-3-4 8 0,3 1-8 16,0-4 0-16,0-3-14 0,-3-3 2 0,0-5-563 15,0 0-112-15</inkml:trace>
  <inkml:trace contextRef="#ctx0" brushRef="#br0" timeOffset="93246.7791">23154 6482 1188 0,'0'0'26'0,"0"0"6"0,15 6 0 0,-3 2 1 0,2 2-33 0,-5-2 0 16,9 0 0-16,-6 0 0 0,9-3 20 0,-6 1-2 15,0-6-1-15,0 0 0 0,-1-3 31 0,-2-2 7 16,3-1 1-16,-6-4 0 0,6-1 22 0,-6 1 5 16,0-4 1-16,0 1 0 0,0-3-37 0,-3 0-7 15,-6 0-2-15,9-2 0 0,-6 2-19 0,-3 0-4 16,0 3-1-16,0 0 0 0,0-1-6 0,-3 4-8 0,3 2 11 15,-3 3-11-15,-3-1 0 0,6 6 0 0,0 0 0 0,0 11 0 16,0 0 0-16,0 4-9 0,0 1-1 0,-3 8 0 16,3 0 10-16,0 2-8 0,-3 6 8 0,3 0-8 15,-3-3 8-15,3 3 0 0,-3-6 0 0,3 3-8 16,-3 0 8-16,-3-2 0 0,6-1 8 0,-3-2-8 16,-3-3 32-16,6 0 3 0,0 1 0 0,0-4 0 15,-3 1-15-15,3-6-2 0,0-3-1 0,3-2 0 16,-3 0 19-16,0 0 4 0,0-8 1 0,0 0 0 15,0 0-13-15,0 0-4 0,0 0 0 0,6-5 0 16,-3-3-4-16,3 0 0 0,-3-2-1 0,0 2 0 16,0 0 1-16,-3 0 1 0,3 2 0 0,-3 6 0 15,0-2-21-15,0 2 0 0,0 0 0 0,0 0 8 32,0 0-30-32,3 8-6 0,-3 0 0 0,6 0-1 0,-3 2 16 0,0-2 3 0,3 3 1 0,-3-3 0 15,3 0 9-15,-3-3 0 0,8 0 0 0,-5-2 0 16,3 2 0-16,3-5 0 0,0 0 0 0,0 0 0 0,-3-5 0 0,9 2 0 15,-6-2 0-15,0-3 0 0,-3 3 0 0,5-9 0 16,-2 4 0-16,0-1 0 0,-3-2 0 0,0 2 0 16,-3-2 0-16,0 0 0 0,-3-3-14 0,-3 3 2 15,0 0 1-15,-3 2 0 0,0-2-3 0,-3 0-1 16,-3 2 0-16,3 3 0 0,0 0 15 0,3 6 0 16,-3-4 0-16,3 6 0 15,-3 3-28-15,6-3 1 0,0 5 0 0,-3 6 0 0,3-1 27 0,0 4 0 16,3-1 0-16,3 3-8 0,-3 2 8 0,6 1 0 15,0-1 0-15,3 1 8 0,6-3-8 0,-3 2 9 0,3-2-9 0,3-3 10 16,-1 0-22-16,1-2-5 0,6-3-1 0,-3 0-617 16,6-3-123-16</inkml:trace>
  <inkml:trace contextRef="#ctx0" brushRef="#br0" timeOffset="93899.2287">20249 7900 1378 0,'0'0'30'0,"0"0"6"0,0 0 2 0,0 0 2 0,6 6-32 0,0 2-8 0,-1 2 0 0,4 4 0 16,-6-1 26-16,3 5 4 0,-3 3 1 0,0 1 0 15,3 1 8-15,-3 4 1 0,-3-1 1 0,0 6 0 0,0 5-2 16,-3-2-1-16,3 4 0 0,-3-4 0 0,3-1-2 0,-3-2 0 15,0-1 0-15,0-1 0 0,-3-4-14 0,3-5-3 16,3 0-1-16,0-5 0 0,-3 0-2 0,3-3 0 16,0-2 0-16,0 0 0 0,0-6-30 0,0-5-6 15,0 0-2-15,0 0 0 16,0 0-67-16,0 0-14 0,3-8-2 0</inkml:trace>
  <inkml:trace contextRef="#ctx0" brushRef="#br0" timeOffset="94154.7401">20278 7914 1414 0,'0'0'31'0,"6"-8"6"0,0-3 2 0,0-2 1 0,3 0-32 0,0-1-8 15,3 1 0-15,-3 3 0 0,3-1 35 0,0 3 5 0,0 3 0 16,6 2 1-16,-4 3-25 0,1 3-4 0,0 2-2 0,3 3 0 16,0 3-10-16,-3-1 0 0,-3 6 0 0,3-3 0 15,-4 3 19-15,4 0-2 0,-9 0 0 0,3 3 0 16,-3-4 8-16,-3 1 2 0,-3 0 0 0,-3 0 0 15,-3 0 10-15,0 0 3 0,0-3 0 0,-3 3 0 16,-3-3 6-16,1 3 2 0,-4-3 0 0,3 3 0 16,-3-3-16-16,0-2-4 0,3-3 0 0,0 0 0 15,3-3-6-15,0 0-2 0,0-2 0 0,6-6 0 16,-2 1-140-16,2-6-28 0,0 0-5 0</inkml:trace>
  <inkml:trace contextRef="#ctx0" brushRef="#br0" timeOffset="94385.9054">20692 7575 1470 0,'0'0'41'0,"0"11"11"0,0-3-42 16,0 2-10-16,0 3 0 0,0 6 0 0,-3-1 49 0,3 4 8 16,-3 1 2-16,0 6 0 0,3-2 4 0,-3 5 1 15,0-1 0-15,0-1 0 0,3 1-20 0,0-2-4 16,-3 1-1-16,0-4 0 0,3 0-17 0,0-2-3 15,0-3-1-15,0 3 0 0,0-3-18 0,0-2 0 16,3 2 8-16,0-2-8 0,3-4-11 0,-3 1-5 16,0-2-2-16,0-4 0 15,3 1-110-15,-3-3-21 0,-3-8-5 0,6 2-1 0</inkml:trace>
  <inkml:trace contextRef="#ctx0" brushRef="#br0" timeOffset="94883.7506">20909 7930 1306 0,'-11'-8'28'0,"8"5"7"0,0-2 1 0,-3 2 1 0,3-2-29 0,-3 2-8 0,-3-2 0 0,3 5 0 16,-3-3 75-16,0 3 13 0,0 3 4 0,0-1 0 15,0 4-23-15,0-1-4 0,3 6-1 0,0-1 0 16,0 1-41-16,3 2-9 0,-3 3-2 0,6 0 0 16,0-3-12-16,0 3 9 0,0 0-9 0,0-3 8 15,3 0-8-15,0 0 0 0,0 1 0 0,3-4 0 16,0-2 8-16,-3 0 0 0,6 0 0 0,-3-3 0 15,0-2-8-15,0-3 0 0,3 0 0 0,3-3 0 0,-3-2 18 0,0 0 2 16,3-3 0-16,-3 0 0 16,-1-3-10-16,1 1-2 0,0-1 0 0,0 1 0 0,0-1-8 0,-3 3 0 15,0 0 0-15,-3 3 0 0,3 2 0 0,-6 3-11 16,0 0 3-16,0 0 0 0,0 0 44 0,0 0 10 16,0 0 2-16,3 5 0 15,3 3-100-15,-3 0-19 0,3 0-4 0,-3 0-1 0,3 0 61 0,-3-3 15 16,3 1 0-16,0-1 0 0,0 0 0 0,-3-2 0 15,-3-3 0-15,9 3 0 0,-3-1 24 0,-1 1 2 16,-5-3 0-16,9-3 0 0,0 1-15 0,-3-1-3 16,0 0-8-16,0-5 12 0,3 3 3 0,0-3 0 15,0 3 0-15,0-3 0 0,-3 0-15 0,3 0 9 16,-3 3-9-16,0-1 8 0,-6 6-8 0,0 0 0 16,0 0 0-16,0 0 0 0,6 3-12 0,-6-3 1 0,6 5 1 0,-3 3 0 15,3 3-1-15,-3 0 0 0,0-1 0 0,-1 3 0 16,1-2 11-16,3-1 0 0,-3 1 0 0,0 0 0 15,3-3 0-15,0 0 0 0,0-3 0 0,3 0-8 16,0-2-9-16,3-3-2 0,-3-3 0 0,3-2 0 31,0 0-22-31,3-6-5 0,-1 0-1 0,-2-2-506 0,0 0-102 0</inkml:trace>
  <inkml:trace contextRef="#ctx0" brushRef="#br0" timeOffset="95071.9076">21502 7570 1465 0,'0'0'32'0,"0"8"6"0,-3 0 2 0,0 5 2 0,-3 5-34 0,3 1-8 16,0 7 0-16,0 1 0 0,-3 5 76 0,3 2 12 15,-3-2 4-15,3 5 0 16,0-3-48-16,0 1-10 0,-3-4-2 0,3-2 0 0,3-2-11 0,-3-1-2 16,3-5-1-16,0 3 0 0,0-5-5 0,0-1-1 15,0 1 0-15,3-3 0 16,0 0-84-16,0-6-16 0,-3 1-4 0</inkml:trace>
  <inkml:trace contextRef="#ctx0" brushRef="#br0" timeOffset="95221.8082">21350 7911 1825 0,'12'-5'52'0,"-12"5"11"0,9-3-51 0,0 3-12 0,6-3 0 0,2 3 0 15,1-2 52-15,3 2 8 0,-3-3 2 0,3 1 0 16,3 2-3-16,-1-3-1 0,4-2 0 0,0 2 0 15,3 0-58-15,0 1 0 0,5-4-10 0</inkml:trace>
  <inkml:trace contextRef="#ctx0" brushRef="#br0" timeOffset="96026.2536">22198 7662 1179 0,'0'14'33'0,"3"-4"8"0,0 6-33 0,-3 3-8 0,0 4 0 0,3 1 0 15,3 5 0-15,-3 3 0 0,-3-3 9 0,3 0-9 16,3-2 41-16,-6-3 4 0,0-1 1 0,0-4 0 16,0-1 35-16,3-2 7 0,-3-3 2 0,0 1 0 15,-3-6-19-15,3 2-4 0,3-4-1 0,0-4 0 16,-3-2-9-16,0 0-1 0,0 0-1 0,3-2 0 15,3-4-6-15,-6-2-1 0,3-2 0 0,0-4 0 16,3 1-28-16,-3 0-7 0,3-3-1 0,0 0 0 0,0-2-12 0,3-1 8 16,-3-2-8-16,-3 3 0 15,0-1 0-15,2 0 0 0,1 1 0 0,-3 2 0 16,0 6 0-16,6-1-15 0,-6 3 2 0,6 0 0 16,-6 3-24-16,-3 5-5 0,0 0-1 0,12 2 0 0,-3 4 16 0,0 2 3 15,-3 2 1-15,3 1 0 0,-3 5 23 0,3-3 0 16,-6 0 0-16,3 3 0 0,0 0-12 0,-3-3-2 15,0 3 0-15,0-3 0 0,0-2 22 0,-3-1 5 16,2 1 1-16,-2-6 0 0,6 6-4 0,-6-11-1 16,0 0 0-16,3 5 0 0,0 0 12 0,-3-5 3 15,0 0 0-15,9 0 0 0,-3 0-2 0,0-5 0 16,0 0 0-16,-3 0 0 0,6-6-9 0,-3 3-1 0,0-5-1 16,0 2 0-16,-3 1-11 0,3-1 0 0,3-2 0 0,-3 2 0 15,0 3 0-15,-3 0 0 0,3 3 0 0,-3-3 0 16,0 5 0-16,-3 3 0 0,0 0 0 0,0 0-11 15,0 0-2-15,6 6-1 0,0-1 0 0,-1 0 0 16,-2 3 2-16,0 3 1 0,0-1 0 16,0 1 0-16,3 0 11 0,-3-3-12 0,3 2 12 0,0 1-12 15,3-1-7-15,-3-2-1 0,3 0-1 0,-3-3-598 16,3 3-119-16</inkml:trace>
  <inkml:trace contextRef="#ctx0" brushRef="#br0" timeOffset="96453.1125">22862 7837 1411 0,'0'0'31'0,"0"0"6"0,0 0 2 0,0 0 1 0,0 0-32 0,-3-5-8 15,-6 2 0-15,9 3 0 0,0 0 64 0,-6-3 11 16,0 1 2-16,6 2 1 0,0 0-18 0,-9-3-4 16,-3 3-1-16,3-3 0 0,-2 6-19 0,5-3-4 15,6 0-1-15,-12 5 0 0,3-2-9 0,0 2-2 16,-3 3 0-16,9-2 0 0,-3 1-20 0,-6 4 0 16,9-3 0-16,0 3 8 0,3-1-8 0,-3-2 0 0,0 5 0 0,3-2 0 15,6 0 0-15,-3-1 0 0,0 1 0 0,3-1 0 16,0-2 0-16,3 0 0 0,-3-3 0 0,3 1 8 15,0-4 1-15,3 1 1 0,0-3 0 0,-12 0 0 16,8 0 5-16,1 0 1 0,-3-3 0 0,3-2 0 16,-3 0 16-16,-3-1 3 0,0-1 1 0,0-1 0 15,0 0-6-15,-3 0-1 0,0 0 0 0,0 0 0 16,-3 0-15-16,0 0-3 0,-3 0-1 0,0 0 0 16,3-2-18-16,0 2-4 0,0 2-1 0,0 1 0 15,0 0-60 1,0-1-12-16,3 6-3 0,0 0 0 0,0 0-137 0,0 0-28 0,0 0-6 15</inkml:trace>
  <inkml:trace contextRef="#ctx0" brushRef="#br0" timeOffset="97076.9521">23011 7858 1328 0,'0'0'29'0,"0"0"7"0,0 0 0 0,3-8 1 0,-3 0-29 0,3 3-8 15,-3 0 0-15,0-3 0 0,0 2 58 0,0 6 10 16,-3-5 3-16,0 3 0 0,-6-4-28 0,6 4-6 15,0-1-1-15,-3 3 0 0,-3 3 8 0,0-1 0 16,0 4 1-16,3 1 0 0,0 1-23 0,0 3-5 16,0-3-1-16,-2 5 0 0,5 0-16 0,0 1 0 15,0-4 8-15,0 1-8 0,3-1 0 0,0 1 0 16,3 0 0-16,-3-4 0 0,6 1 0 0,-3-2 0 16,5-1 8-16,-8-5-8 0,0 0 12 0,12 0-2 0,0 0 0 0,0-3 0 15,0-5 10-15,0 0 3 0,-3-2 0 0,0-3 0 16,0-1-8-16,3-1-2 0,0-7 0 0,-9 1 0 15,8 0-13-15,-2 0 9 0,0-6-9 0,0 1 8 16,0-1-8-16,-6-2 10 0,3 3-10 16,-3-1 10-16,-3 1-10 0,0 2 0 0,-3 0 9 0,6 3-9 15,0 0 0-15,-3 5 0 0,0-2 0 0,0 7-12 16,-3 0 12-16,3 6-13 0,3-3 5 0,-3 8 8 16,0 0-23-16,0 0 3 0,0 0 1 0,0 11 0 15,-3-3 19-15,0 5-12 0,6 3 12 0,-3 2-10 16,-3 4 10-16,-3 1 0 0,6 1 0 0,0 3 0 15,0 2 0-15,-3 0 0 0,0 0 0 0,0 0 0 16,3 0 0-16,6 0 0 0,-3-2 0 0,-3-3 0 16,9-3-12-16,-3-3 0 0,0-2 0 0,3 0 0 0,0-3 12 15,3 0-8-15,-3-2 8 0,3-3-8 0,-3-5 8 16,8-1 8-16,-5-2-8 0,0-2 11 0,-3-1-3 0,3-2-8 16,-3-3 12-16,6-3-4 0,-3 1-8 0,0-4 8 15,0 1-8-15,-4 0 8 0,1-3-8 0,-6 3 0 16,6 0 0-16,-3-1 8 0,-3 1-16 0,0 0-4 15,-6 0-1-15,3 2 0 0,-9 0-6 0,9 1-1 16,-9-1 0-16,3 6 0 0,0 0 5 0,-2 5 1 16,-1 0 0-16,3 5 0 0,-3 3 14 0,3 0-9 15,0 5 9-15,0 3-8 0,-3 0 8 0,9 2 0 16,-3-2 0-16,3 3 0 0,3-1 14 0,3 1-2 16,-3 2 0-16,6-2 0 0,-6-6-3 0,6 0-1 0,6 0 0 0,-3-2 0 15,2-3-8-15,1 0 8 0,0-3-8 16,6-2-571-16,-3-3-119 0</inkml:trace>
  <inkml:trace contextRef="#ctx0" brushRef="#br0" timeOffset="97703.7746">23585 7271 1418 0,'0'0'31'0,"0"0"6"0,0 0 2 0,0 0 1 0,3 8-32 0,-3-3-8 0,-3 6 0 0,3 2 0 16,-6 3 70-16,6 2 12 0,0 6 2 0,0 2 1 15,0 4 5-15,-3 1 1 0,0 6 0 0,0 3 0 16,0 2-21-16,-5 3-4 0,8-2-1 0,-3 2 0 16,-3 0-7-16,3-3-2 0,0-2 0 0,-3-6 0 15,6 0-16-15,0-2-3 0,0-3-1 0,0-2 0 16,0-6-6-16,0 3-2 0,0-6 0 0,0 1 0 0,0-1-28 0,0-4 0 16,6-4 0-16,-3 3 0 0,-3-2 0 0,0 0 0 15,0-6 0-15,0 3 0 16,-3-3-90-16,3-5-24 0,0 0-5 15,0 0-1-15</inkml:trace>
  <inkml:trace contextRef="#ctx0" brushRef="#br0" timeOffset="98838.5716">20424 9223 1164 0,'-3'-5'32'0,"0"2"9"0,0 3-33 0,0-2-8 0,0-1 0 0,3-2 0 16,0 2 71-16,-3-2 12 0,0-3 2 0,0 3 1 15,3-6-20-15,-3 3-4 0,0-2-1 0,1-1 0 16,-4 3-1-16,0-3 0 0,6 1 0 0,0-1 0 16,-3 3-8-16,-3 0-3 0,3 3 0 0,0 0 0 15,-3 2-27-15,0 1-6 0,0 2 0 0,0 0-1 16,0 2-15-16,0 1 0 0,-3 5 8 0,3-3-8 16,0 6 0-16,-3-1 0 0,3 3 0 0,-3 1-10 15,0 2 10-15,3 2-8 0,3 1 8 0,1-1-8 16,-1 3 8-16,0-2 0 0,3-1-9 0,3 1 9 15,-3-3 0-15,3-3 0 0,-1 0 0 16,1-2 0-16,3-3 0 0,0 0 0 0,0-3 0 0,0 0 0 0,0-2 0 0,3 0 0 16,-3-6 0-16,3 0 0 0,3 1 0 0,-3-4 15 15,-3 1-4-15,0-3-1 0,3 0-2 0,-3-2 0 16,0-1 0-16,3 0 0 0,-6 1-8 0,2-3 0 16,-2-1 9-16,3 6-9 0,-3-2 0 0,-3 2 9 15,3 3-9-15,-3-3 0 0,0 8 0 0,0 0 0 16,0 0-10-16,0 0 10 0,0 0-15 0,0 0 5 15,3 8 1-15,0 0 0 0,3-1-2 0,0 4 0 16,-3 0 0-16,3-1 0 0,-3 1 11 0,6 2 0 0,-3-5 0 0,3 3-8 16,-3-3 8-16,3 2 0 0,0-2 0 15,-3-3 0-15,3 1 0 0,-3-1 0 0,3-2 0 16,-4-1 0-16,1-2 0 0,0 0 9 0,-6 0-1 0,9-2-8 16,-3-4 19-16,3 1-3 0,-6-3-1 15,3 0 0-15,0 0 1 0,0-2 1 16,3-4 0-16,0-2 0 0,-3-2-9 0,3-1-8 0,-3 1 9 0,3 2-9 15,-3 0 11-15,3 3-11 0,-6 0 12 0,2 5-12 16,1-3 0-16,0 6 0 0,-6 5 0 0,0 0 0 16,0 0 0-16,6 3 10 0,0 2-10 0,-3 3 12 15,0 2-12-15,3 1-16 0,0 2 4 0,-3 3 1 16,0 0 11-16,0 2-8 0,3-4 8 0,0-1-8 16,3 0 8-16,-3 0 0 0,3-2 0 0,0-3-8 15,0 2-16-15,3-2-4 0,-1-2 0 16,4-4 0-16,3 1-71 0,-3-3-14 0,3-3-3 15,3 1-432-15,-3-4-85 0</inkml:trace>
  <inkml:trace contextRef="#ctx0" brushRef="#br0" timeOffset="99133.2697">21165 9133 1371 0,'0'0'30'0,"-6"3"6"0,1 0 2 0,-4 2 1 0,0 3-31 0,0 3-8 15,-3-1 0-15,3 1 0 0,0 2 54 0,0 3 10 16,6 0 1-16,-3 2 1 0,3 1-31 0,3-3-7 15,0 2 0-15,0-5-1 0,6-2-10 0,0 2-1 0,0-2-1 16,0-1 0-16,3-2 7 0,0 0 2 16,-3-3 0-16,6 1 0 0,3-4 9 0,-7-2 3 0,4-2 0 0,-3-4 0 15,3 1 12-15,-3-3 2 0,0-5 1 0,3-3 0 16,-6-2 5-16,3-1 0 0,0-5 1 0,0 0 0 16,-3-7 31-16,0-1 5 0,-3 0 2 0,0 0 0 15,-3-7-29-15,0-1-6 0,-6 3 0 0,-3-3-1 16,0 1-24-16,-3-1-5 0,0 3-1 0,-3 3 0 15,3-1-18-15,0 9-11 0,3-3 12 0,-3 7-12 16,3 1 0-16,4 8 0 0,-1 0-10 0,0 5 10 31,6 5-140-31,-3 1-20 0,3 2-4 0,0 0-1013 0</inkml:trace>
  <inkml:trace contextRef="#ctx0" brushRef="#br0" timeOffset="99824.6475">22124 9128 1148 0,'0'0'25'0,"0"0"6"0,0 0 1 0,-3 0 0 0,3 0-32 0,0-3 0 0,-3-2 0 0,0 0 0 16,0 2 80-16,0-2 11 0,-3 0 1 0,3 2 1 15,0-2-5-15,-6 2 0 0,3 0-1 0,3 1 0 16,-6-3-39-16,3 2-8 0,-3 3-2 0,0 3 0 0,1 2-7 0,-1-3-2 15,0 1 0-15,-3 2 0 0,3 3-20 0,0 0-9 16,0 5 8-16,0 1-8 0,3-1 0 0,-3 3 0 16,3 2 0-16,3-2 0 0,0 3-9 0,3-1 9 15,0-2 0-15,3 0 0 0,3 0-8 0,-3 0 8 16,3 0 0-16,3-3 0 0,0-3-8 0,0-2 8 16,0 0 0-16,0-2 0 0,0-4 0 0,0-2 9 15,0-2 1-15,-1-4 0 0,-2 1 26 0,0-3 6 16,3-2 1-16,0-4 0 0,-3 1-3 0,3 0-1 15,-6-3 0-15,3-5 0 0,0 0-2 0,-3-1 0 16,3-4 0-16,-3 2 0 0,0-2 23 0,-3-1 4 16,0 1 0-16,0-3 1 0,-3 2-41 0,0 1-9 0,0-1-2 15,0 4 0-15,0-1-4 0,-3 3-1 0,0 2 0 0,3-2 0 16,-3 5-8-16,3 0 0 0,-3 0 0 0,6 6 0 31,0 2-30-31,0 0 2 0,-3 0 0 0,3 5 0 16,0 3-102-16,0 0-20 0,0 0-4 0,0 0-546 0,6 8-110 0</inkml:trace>
  <inkml:trace contextRef="#ctx0" brushRef="#br0" timeOffset="100141.3594">22320 9078 1224 0,'0'0'27'0,"0"0"5"0,0 0 2 0,-6 0 0 0,0 0-34 0,6 0 0 0,0 0 0 0,-6 3 0 15,-2-1 73-15,-1 1 8 0,-3 2 2 0,12-5 0 16,0 0-34-16,-9 13-6 0,-3 3-2 0,3 3 0 0,6-3-21 16,-3 2-5-16,3-2-1 0,0 3 0 0,0-1-6 0,6-2 0 15,0 2-8-15,0-4 12 0,3-1-12 0,0-3 0 16,0-2 8-16,3 0-8 0,-9-8 0 0,9 8 9 16,3-5-9-16,-3 0 8 0,2-3 21 0,-11 0 4 15,9-3 1-15,0-2 0 0,-6-1 26 0,6-2 4 16,-6 0 2-16,3-2 0 0,-3 2-17 0,0-3-3 15,-3 3-1-15,-3-2 0 0,3-1-21 0,-3 1-4 16,3-1 0-16,-6 1-1 0,0-1-29 0,0 3-6 16,6-5 0-16,0 5-672 15,0 0-135-15</inkml:trace>
  <inkml:trace contextRef="#ctx0" brushRef="#br0" timeOffset="100376.1967">22460 9070 1213 0,'0'0'26'0,"-3"5"6"0,3 3 0 0,0-8 4 0,-3 13-36 0,0 1 0 0,0-4 0 0,0 6 0 16,3-3 52-16,0 1 4 0,-3-1 1 0,6 0 0 15,-3 0-10-15,3 0-3 0,3-2 0 0,-6 0 0 16,3-3-14-16,3-1-3 0,3-1-1 0,-6-4 0 16,6 1 1-16,0-3 0 0,-3 0 0 0,0 0 0 15,3-3-4-15,-3-2-1 0,0 0 0 0,3 0 0 16,-6-3 2-16,6 0 0 0,-4 0 0 0,1-3 0 0,-6 3 1 15,6-2 1-15,-3-1 0 0,0 0 0 16,-3-2-37-16,0 3-7 0,0 2-2 0,0 8 0 16,0-14-45-16,0 4-10 0,0-1-1 0,3 3-1 0</inkml:trace>
  <inkml:trace contextRef="#ctx0" brushRef="#br0" timeOffset="100843.0085">22728 9218 1302 0,'0'0'36'0,"0"0"10"0,0 0-37 0,0 0-9 16,0 0 0-16,0 0 0 0,0 0 82 0,0 0 14 15,0-5 4-15,6-3 0 0,-3 0-15 0,0 0-2 0,0-5-1 0,0 2 0 16,0 1-24-16,-3-1-5 0,0 3-1 0,6 0 0 16,-3-2-32-16,0-1-6 0,3 3-2 0,-3 3 0 15,3-1-12-15,-6 6 0 0,0 0 0 0,3-5-10 16,6 0-4-16,-9 5-1 0,0 0 0 0,0 0 0 15,6 5 0-15,-3 3 0 0,-3-8 0 0,3 11 0 16,-3-1-2-16,5 3-1 0,1 1 0 0,-6-4 0 16,3 4 18-16,0-7 0 0,0 4 0 0,0-3 0 15,-3 0 0-15,3 0 0 0,0 0 0 0,-3-3 9 16,0-5 13-16,0 0 2 0,0 0 1 0,6 5 0 16,-3-2 13-16,-3-3 2 0,0 0 1 0,0 0 0 15,0 0-1-15,3-3-1 0,3-5 0 0,-6 3 0 16,3-3-22-16,-3 0-4 0,9-2-1 0,-3-1 0 15,0-2-12-15,0-3 11 0,-3 3-11 0,9-6 10 16,-3 3-10-16,0 1 0 0,-3-1 0 0,3 2 0 16,-3 1-12-16,2 3-4 0,-2-1 0 0,0 3-1 0,-6 5-1 0,9 1 0 15,-3-1 0-15,-6 3 0 0,0 0 6 0,6 8 0 16,0 3 1-16,-3-1 0 0,6 3 11 0,0 1 0 16,0-1 0-16,0 0 8 0,0 0-16 0,6 1-4 15,-3-1 0-15,8-3 0 0,-2 1 3 0,-6 2 0 16,6-2 0-16,-6-3 0 15,9 2-38-15,-3-2-7 0,-1 0-2 0,-2 0-556 16,3-3-111-16</inkml:trace>
  <inkml:trace contextRef="#ctx0" brushRef="#br0" timeOffset="101420.6628">22535 9131 1231 0,'0'0'27'0,"-3"5"5"0,3 0 2 0,-6 3 1 0,6 0-35 0,0 0 0 15,0 3 0-15,0-1 0 0,6 4 78 0,-3-1 9 16,-3 0 1-16,3 0 1 0,3 0-38 0,0-2-8 0,-1 0-2 0,1-3 0 16,3-3 0-16,-3 0 0 0,9 3 0 0,-6-5 0 15,-3-1 10-15,3-2 1 0,3 0 1 0,6-2 0 16,-6-1-2-16,-6-2-1 0,0 0 0 0,3-3 0 15,-1 0 1-15,-2-3 0 0,0 0 0 0,0 1 0 16,-3-3-8-16,3-1-2 0,-3 1 0 0,-3 0 0 16,-3-3-13-16,3 3-2 0,-3 2-1 0,3-2 0 15,-3-3-4-15,-6 0-1 0,0 0 0 0,6 3 0 32,-5-3-112-32,5 3-24 0,-3 0-4 0,3 2-610 0,-6 3-122 0</inkml:trace>
  <inkml:trace contextRef="#ctx0" brushRef="#br0" timeOffset="103057.2209">20320 10004 578 0,'0'0'16'0,"0"0"4"0,-3-5-20 0,3 5 0 0,3-6 0 0,-3-2 0 0,0 3 88 0,0 5 12 16,0-8 4-16,0 8 0 0,-3-5 4 0,3-3 2 15,0 8 0-15,0 0 0 0,0 0-19 0,0 0-4 16,0 0-1-16,-3 8 0 0,3 0-29 0,0 2-5 15,-3 4-2-15,0 4 0 0,0 3-35 0,3 6-7 16,0-1-8-16,0-2 11 0,-3 2-11 0,3 1 0 16,3-1 0-16,-3 1 8 0,3-6 0 0,0-2 0 15,3-1 0-15,-3-5 0 0,3 1 7 0,0-1 1 16,-3 0 0-16,3-8 0 0,0 1 13 0,0-4 3 16,-6-2 1-16,0 0 0 0,0 0-2 0,9-2-1 15,0-4 0-15,-3-2 0 0,3-2-11 0,-3-1-3 16,-1 1 0-16,1-4 0 0,-3 1-4 0,3 0 0 15,-3 0-1-15,0-1 0 0,-3 4-11 0,0-3 8 0,0 2-8 0,0 0 8 16,0 4-8-16,3-1 0 0,-3 2 0 0,0 6 0 16,0 0 0-16,0 0 0 0,0 0-12 0,6 3 12 15,3 5-17-15,0-3 4 0,0 6 1 0,3-3 0 16,-3 2 12-16,0 1-12 0,0-1 12 0,3-2-12 16,0 3 12-16,-4-3 0 0,4 0 0 0,0 0 0 15,0-3 0-15,0 0 0 0,-3-2 0 0,3-3 0 16,-3-3 0-16,0 3 0 0,0-5 12 0,-3 0-12 15,3-3 15-15,-3 0-4 0,2-3-1 0,-2 1 0 16,0-1-2-16,0-2 0 0,-3 0 0 0,3-1 0 16,-3-1-8-16,-3-1 10 0,3 0-10 0,-3 0 10 15,-3 3-10-15,0-3 0 0,-3 0 9 0,0-3-9 0,0 4 8 16,-3 1-8-16,4 1 8 0,-1 5-8 0,-3-2 0 0,3 4 0 16,3 1 0-16,3 5-12 0,0 0-3 15,0 0-1-15,0 0 0 0,0 11 0 16,3-3 1-16,0 5 0 0,6-3 0 0,0 4 0 0,-1-1 7 0,1 0 8 15,6-2-13-15,-3-1 5 0,3-4 8 0,0 1 0 16,0 1 0-16,3-5-8 0,3 0 8 0,-7-1 0 16,1-2 0-16,-3-2 0 0,3-1 0 0,-3-2 0 15,-3-1 8-15,0 1-8 0,0 0 8 0,-3-3-8 16,-3 0 10-16,0 0-10 0,-3 3 11 0,-3-1-11 16,0 1 12-16,-3 0-12 0,0 0 8 0,0-1-8 0,-3 4 0 15,0-1 0-15,0 3 0 0,-3 0 0 0,3 3 0 16,3 2 0-16,-3 3 0 0,0 0-11 0,3 2 2 0,1 1 0 15,-1 2 9-15,0 0-13 0,3 1 5 0,0 2 8 16,3-1-12-16,3 4 12 0,6-3-12 0,-3 0 12 16,-1-3-10-16,1 0 10 0,6 0 0 0,0 1-9 15,-3-4 9-15,3 1-12 0,0-6 12 0,3 0-12 16,-3 1-5-16,3-4-2 0,0-2 0 0,-1-5 0 31,1 0-6-31,-3-3-2 0,0 0 0 0,3-5 0 16,-3-1-22-16,-3 1-5 0,3 0-1 0,-3 0 0 15,0 2-38-15,0-5-8 0,-4 3-2 0,1 0 0 0,-3 2 6 0,3 1 1 16,-6-1 0-16,3 6 0 0,0-3 37 16,-3 8 8-16,0 0 2 0,0 0 0 0,0 0 74 0,0 0 15 0,0 0 4 0,3 8 0 15,-3 2 12-15,0 1 2 0,0 2 1 0,0 0 0 16,0 1-29-16,0-1-6 0,0 0 0 0,0 0-1 0,0 1-11 16,3-4-1-16,0 1-1 0,0-3 0 0,0 0-10 15,0-3-17-15,3 0 4 0</inkml:trace>
  <inkml:trace contextRef="#ctx0" brushRef="#br0" timeOffset="103171.3419">21159 9970 1436 0,'0'0'32'0,"0"0"6"0,-3-3 2 0,3 3 0 0,-5-3-32 0,2-2-8 16,3 5 0-16,0 0-424 15,0 0-87-15</inkml:trace>
  <inkml:trace contextRef="#ctx0" brushRef="#br0" timeOffset="103621.9884">21296 10046 1364 0,'0'0'30'0,"0"0"6"0,-3 0 2 0,3 0 0 0,0 0-30 0,-3-5-8 0,-3 0 0 0,1-1 0 16,-1 4 62-16,0-1 11 0,0-2 3 0,0 2 0 16,-3 3-8-16,3 0-2 0,-3 0 0 0,3 3 0 15,-3 2-18-15,3 0-4 0,-3 3-1 0,3-2 0 16,0 4-21-16,-3 1-4 0,3-3-1 0,0 2 0 0,0 4-17 16,3-1 0-16,0 0 0 0,3 0-9 15,0 0 9-15,0-2 0 0,0 0 0 0,3-1 0 16,3-2-8-16,-3-3 8 0,3 3-8 0,0-2 8 0,3-4-10 0,0-2 10 15,0 0-12-15,0-2 12 0,3-1-10 0,0 0 10 16,0-2-8-16,0 2 8 0,-3 1 34 0,-1-1 12 16,-2 3 2-16,-6 0 1 15,9 5-101-15,0 1-21 0,-3 2-4 0,3 0-1 0,0 2 54 0,-3 1 12 16,-3-1 1-16,0 4 1 0,-3 1 10 0,0 1 0 16,0 3 0-16,-3-3 0 0,0 2 0 0,0-2 0 15,-3-3 8-15,0 3-8 0,-3-3 75 0,3 3 10 16,0-2 3-16,0-1 0 15,3 0-100-15,-3-2-19 0,-2-1-4 0,2-2-1 0,6 0 36 0,0-8 0 0,-6 5 0 0,6-5 0 32,0 0-31-32,0 0-5 0,0 0-2 0,3-10-559 0,-3-1-112 0</inkml:trace>
  <inkml:trace contextRef="#ctx0" brushRef="#br0" timeOffset="104002.3437">21517 9723 982 0,'0'8'21'0,"0"8"5"0,-3 0 1 0,3 5 1 0,-3 6-28 0,0-1 0 0,3 1 0 0,-6 2 0 0,3-3 101 0,3-2 15 15,-3 0 2-15,3-3 1 0,0 0-39 0,0-2-8 16,0-3-2-16,0-3 0 0,0-5-20 0,0 0-4 15,3-3-1-15,-3-5 0 0,3 5-15 0,-3-5-3 16,0 0-1-16,0 0 0 0,6-8-3 0,3-2-1 16,-3-1 0-16,0 1 0 0,0-1-30 0,-1 0-7 15,1 1-1-15,0-1 0 16,-3 6-14-16,3-3-3 0,-3 3-1 0,3 2 0 0,-3 3 9 0,-3 0 1 16,0 0 1-16,6 5 0 0,0 3 4 0,0 0 1 15,-3 3 0-15,6 2 0 0,-3 0 18 0,0-2 0 16,6-3 0-16,-3 0 0 0,0 0 0 0,3 0 0 15,-4-3 0-15,4 0 0 0,3-5-21 0,0 0-1 0,0-2 0 0,-3-4 0 32,3 1-30-32,-3-3-7 0,0-5-1 0,3 2-375 0,-1-2-75 0</inkml:trace>
  <inkml:trace contextRef="#ctx0" brushRef="#br0" timeOffset="104186.805">21868 9631 1148 0,'0'0'25'0,"0"0"6"0,-3 2 1 0,3 6 0 0,0 0-32 0,0 6 0 0,-3 1 0 0,3 1 0 16,0 6 70-16,-3-1 8 0,6 2 2 0,0 1 0 16,-3 5 0-16,0 1 1 0,3-1 0 0,-6 0 0 15,0 2-25-15,3 1-6 0,0-3-1 0,-3 0 0 16,3-2-13-16,0-3-4 0,0 0 0 0,6-6 0 16,-3 1-32-16,-3-4-16 0,0-1 2 0,3-1 0 15,0-5-97-15,0 2-19 0,-3-4-4 0</inkml:trace>
  <inkml:trace contextRef="#ctx0" brushRef="#br0" timeOffset="104544.3627">21764 9985 1281 0,'0'0'28'0,"6"-5"5"0,-3 2 2 0,-3 3 2 0,0 0-29 15,12-5-8-15,-1 0 0 0,1 0 0 0,0-3 10 0,6 0 1 16,0 0 0-16,0 0 0 0,3 0 4 0,-6 0 1 15,-1 3 0-15,4 2 0 0,0-2-8 0,-3 2 0 0,0 0-8 0,-3 3 12 16,0 0-12-16,-6 0 0 0,3 3 8 0,-9-3-8 16,3 8 13-16,0-3 0 0,-3-5 0 0,-3 11 0 15,-3-1 30-15,0 1 5 0,0 2 2 0,0-2 0 16,0-1 0-16,0-2 0 0,-3 3 0 0,6 0 0 16,0-1-21-16,0-2-4 0,3 0-1 0,0 3 0 15,6-3-24-15,0-1 8 0,0 1-8 0,3-2 0 16,0 2 0-16,0-3 0 0,3 3-9 0,-1-3 9 15,-2 3 0-15,3-3 0 0,0 1 0 0,-3-1 0 16,0 0 0-16,-3 3 0 0,3-3 0 0,-6 3 0 16,0-2 28-16,-3 2 7 0,-3-3 1 0,-3 6 0 15,0-4 8-15,-3 1 1 0,0 0 1 0,0 0 0 16,0 0-7-16,-3-2-2 0,3-1 0 0,-2 0 0 16,2-2-37-16,0-1 0 0,0-2-12 0</inkml:trace>
  <inkml:trace contextRef="#ctx0" brushRef="#br0" timeOffset="105003.8366">22749 9583 1483 0,'0'8'32'0,"0"8"8"0,0 3 0 0,6 2 2 0,-3 8-34 0,0-3-8 0,0 3 0 0,0 6 0 15,0-1 55-15,-3 3 9 0,-3-2 1 0,0-1 1 16,0 0 9-16,0 1 1 0,-6-3 1 0,6-3 0 15,-3-3-24-15,3-5-5 0,0 0 0 0,-3-2-1 0,0-1-29 16,6-4-6-16,-3-4 0 0,0 1-1 0,3-3-27 0,-3-3-4 16,3-5-2-16,0 0-618 15,0 0-124-15</inkml:trace>
  <inkml:trace contextRef="#ctx0" brushRef="#br0" timeOffset="105625.157">22672 9909 1545 0,'0'0'44'0,"6"5"9"0,5-2-42 0,-11-3-11 16,18 2 0-16,0 4 0 0,3-4 23 0,-3 1 2 0,-3-1 1 0,3-2 0 16,-4-2 17-16,4-3 3 0,0-3 1 0,-3-3 0 15,0 0 12-15,0-2 2 0,6-5 1 0,-3-1 0 16,-7 3-30-16,7-5-5 0,-6 3-2 16,-3-4 0-16,3 4-14 0,-3-1-3 0,-3 4-8 0,0-1 12 15,-3-3-12-15,0 3-8 0,0 0 8 0,-3 3-13 31,0 3-11-31,0-1-3 0,3 0 0 0,-6 3 0 16,3 8-2-16,0 0-1 0,0 0 0 0,0 0 0 0,0 8 14 0,-3 3 4 0,0 2 0 0,0 6 0 16,3 2 12-16,-3 5-12 0,3 3 12 0,-3 6-12 15,-3-3 12-15,6 5 10 0,-3 0-2 0,-3 0 0 16,3 0 12-16,-6-3 1 0,9-2 1 0,-6-3 0 16,3-5 26-16,3-3 4 0,-3 0 2 0,3-5 0 15,-3-3-14-15,0-5-2 0,6 0-1 0,0-3 0 16,-3-5-3-16,0 0-1 0,3 0 0 0,6-5 0 0,-3-3-9 15,0 0-3-15,0-2 0 0,3-4 0 0,-3 4-21 0,0-3 0 16,-3-1 0-16,3 1 8 0,-3 3-8 0,-3 2-8 16,0-3 8-16,6 6-12 0,-6 5 0 0,0 0-1 15,0 0 0-15,0 0 0 0,3 2 4 0,-3-2 1 16,3 8 0-16,0 3 0 0,0 0 8 0,0 2 0 16,8 0 0-16,-5-2-8 0,0-1 8 0,0 1 0 15,0-6-9-15,6 3 9 0,0-3 0 0,3-2 0 16,-9 0 0-16,9-3 0 0,0-3 0 0,-3 0 0 15,2-2-9-15,1 0 9 0,0-3-9 0,0 0 9 16,-3-3-13-16,-3 1 5 16,0-1-24-16,0 3-5 0,-6-2-1 0,3-4 0 15,-3 4-18-15,-3-1-4 0,-9-2-1 0,9 5 0 16,-9-3 13-16,-3 3 4 0,3-2 0 0,-3 5 0 0,3-1 32 0,0 4 12 0,-3 2-9 0,6 0 9 16,-3 0 49-16,4 5 15 0,-1 3 4 0,3 2 0 15,-3 1-24-15,3 5-4 0,3-3 0 0,0 6-1 16,3-3-7-16,3 2 0 0,0 3-1 0,5-2 0 15,1-3-15-15,3-1-2 0,0-1-1 0,6-1 0 16,0-5-5-16,9-3 0 0,-4 3-8 0,7-5 12 31,-3-3-77-31,3 0-16 0,5-3-3 0</inkml:trace>
  <inkml:trace contextRef="#ctx0" brushRef="#br0" timeOffset="106757.5824">20481 11070 1288 0,'0'0'28'0,"0"0"7"0,0 0 1 0,3 8 0 0,0 3-36 0,0-1 0 0,0 4 0 0,0 1 0 0,0-1 0 0,0 4 0 15,0 1 0-15,0 2 0 16,0 3 20-16,0-3-4 0,-3-3 0 0,0 3 0 0,0-2 36 0,-3 2 6 16,3-5 2-16,-3-3 0 0,0 1 5 0,0-7 2 15,0 4 0-15,3-6 0 0,-3 1-22 0,3-6-4 16,0 0-1-16,0 0 0 0,0 0-7 0,0-6-1 15,0-2-1-15,3-2 0 0,-3-6-15 0,6 0-2 16,0-2-1-16,0-1 0 0,-1-5-13 0,1 3 0 16,3-3 8-16,-3 3-8 0,3-3 0 0,3 0 0 15,-3 3 0-15,0 3 0 0,3-1 0 0,0 6 0 0,-3 2 0 16,0 3-10-16,0 1 10 0,0 4-12 0,-1 3 12 0,1 3-12 16,0-1 1-16,3 3 0 0,-3 3 0 0,-3 3 0 15,3 2 3-15,0 0 0 0,0 1 0 0,0-1 0 16,-6 3 8-16,6 0 0 0,-6-3 0 0,3 3 0 15,0 0 0-15,-3-3 8 0,0-3-8 0,0 1 8 16,0 2 0-16,0-5 1 0,-3-3 0 0,0-5 0 16,0 0 11-16,-3 6 1 0,3-6 1 0,0 0 0 15,0 0 10-15,0 0 3 0,0-6 0 0,3 1 0 16,-1-3-15-16,1 0-4 0,0-5 0 0,3 3 0 16,0-4-16-16,3 1 0 0,-3-3 0 0,0 3 0 15,-3 0 0-15,3-1 0 0,0 4 0 0,-3-1-9 16,3 3-4-16,-3 3-1 0,0 2 0 0,-3 3 0 15,0 0-6-15,0 0-2 0,0 0 0 0,6 8 0 16,0 6 7-16,0-4 2 0,0 3 0 0,0 3 0 0,0 3 3 16,0-1 1-16,0-2 0 0,-3 0 0 0,2 0 9 0,1 0 0 15,0-3 0-15,0 0-8 0,3-2 8 0,0-1 0 16,-3-2 0-16,3 0 0 0,0 0 0 0,3-5 0 16,-3 2 0-16,3-5 0 0,0 0 0 0,0 0 8 15,-1-5-8-15,1 0 0 0,0-1 0 0,3-4 0 16,0-1 0-16,0-5 0 0,0 0 0 0,0-2 0 15,-3-1 0-15,3 1 0 0,2-1-9 0,-5 3 0 16,-3-2 0-16,0-1 0 0,3 6 9 0,-6 0 0 16,-3-3 0-16,-3 6 0 0,0-1 0 0,0 0 0 15,-3 1 0-15,0 4 8 0,-6-1-8 0,0 1 8 16,0 1-8-16,0 2 8 0,0 3 7 0,0 0 1 16,-2 3 1-16,2 2 0 0,-3 3-3 0,3 3-1 0,-3-3 0 0,3 5 0 15,3 0-13-15,0 6-8 0,-3-3 8 0,6-1-13 16,0 4 13-16,3-1-9 0,0 1 9 0,3 0-8 15,0-1-4-15,6-2-1 0,0-6 0 0,0 4 0 32,3-6-55-32,3 0-12 0,3-6-1 0,-1 1-1 15,4 0-43-15,3-6-9 0,-3-2-2 0,0-1-536 0</inkml:trace>
  <inkml:trace contextRef="#ctx0" brushRef="#br0" timeOffset="107072.9679">21430 11120 1082 0,'0'-10'30'0,"0"5"8"0,-6 2-30 0,6 3-8 0,-3-8 0 0,-3 3 0 15,0-3 83-15,1 2 15 0,-4 1 3 0,9 5 1 16,0 0-31-16,-9 0-7 0,-3 3 0 0,0 2-1 0,3 3-22 0,0 0-4 16,0 5-1-16,3 0 0 0,0 1-19 0,0 4-4 15,0-2-1-15,3 3 0 16,0-1-12-16,3 3 9 0,3-2-9 0,0-3 8 0,0 2-8 0,3-2 8 16,-3-5-8-16,6-1 8 0,-3 3-8 0,3-7 12 15,-3 2-12-15,6-6 12 0,-3-2 0 0,3 0 0 16,-6-2 0-16,3-4 0 0,2 1 1 0,-5-3 1 15,0 0 0-15,3 0 0 0,-3-2 5 0,-3 2 1 16,0 0 0-16,-3 0 0 0,0 0-20 0,0 8 0 16,-3-5 0-16,3-1 0 0,-3 4 0 0,3 2 8 15,0 0 1-15,0 0 0 0,0 0-9 0,-3 5 0 16,-3 3 0-16,6 0 0 0,0 0 0 0,0 2-11 0,-3 1 11 0,6-3-12 16,0 0 12-16,0 0 8 0,0 0-8 0,3 0 11 31,3-6-58-31,0 1-11 0,3-3-2 0,-3-3-788 0</inkml:trace>
  <inkml:trace contextRef="#ctx0" brushRef="#br0" timeOffset="107359.1097">21648 11009 1497 0,'-18'0'32'0,"12"3"8"0,-3 0 0 0,-3 2 4 0,3 0-36 0,0 3-8 0,0 0 0 0,0 0 0 15,3 0 17-15,0 3 2 0,6-4 0 0,0 4 0 16,0 0-19-16,6-1-9 0,0 1 1 0,0-1 0 16,3 4 8-16,3-4 8 0,0-2-8 0,3 5 11 0,3-5-11 0,-3 0 0 15,-1 0 0-15,-2 0 8 0,0 0-8 0,0 0 0 16,0 0 0-16,-3-3 0 0,-9 3 0 0,0 0 0 16,0-8 12-16,0 8-4 0,-6-3 56 0,0 3 10 15,0 0 2-15,0-3 1 0,-3 3-7 0,0-2-2 16,0-1 0-16,3 3 0 0,-2-3-48 0,2-2-11 15,6-3-1-15,-6 5-8 16,6-5-44-16,0 0-15 0,0 0-3 0,0-8-531 16,3 0-107-16</inkml:trace>
  <inkml:trace contextRef="#ctx0" brushRef="#br0" timeOffset="107602.2579">21847 11049 1580 0,'0'0'35'0,"0"11"7"0,0-1 2 0,-3 1 0 0,0 5-36 0,3 0-8 0,-3-1 0 0,0 1 0 16,3 0 34-16,3 3 5 0,3-6 1 0,-3 3 0 15,-3-3 6-15,9-2 2 0,0-1 0 0,0-2 0 16,0 0-5-16,0-5-1 0,0-1 0 0,3-2 0 16,-4-2-3-16,1-1-1 0,-3-5 0 0,3 3 0 15,0-6 3-15,-3 1 1 0,-3-1 0 0,0-2 0 16,0 0 0-16,0-1 0 0,3 1 0 0,-6 0 0 15,-3 0-27-15,3 2-6 0,0-2-1 0,0 0-749 16,-3-1-151-16</inkml:trace>
  <inkml:trace contextRef="#ctx0" brushRef="#br0" timeOffset="108311.4262">22061 11036 1350 0,'-3'8'29'0,"3"-8"7"0,-6 8 0 0,3 2 3 0,3 3-31 0,-3 1-8 0,0 2 0 0,1-1 0 16,2 4 13-16,-3-6 2 0,0 3 0 0,3 3 0 15,0-6 40-15,-3 0 8 0,3 0 1 0,0-2 1 16,0-3-1-16,0-3 0 0,0-5 0 0,0 0 0 16,0 0-10-16,0 0-2 0,0 0-1 0,0 0 0 15,0 0-11-15,0 0-3 0,6-5 0 0,-1 0 0 0,1-3-7 0,-3-3-2 16,0 0 0-16,3 1 0 0,0-3-20 0,-3-1-8 16,0 1 0-16,0 0 0 0,0 0 8 0,0 2-8 15,3 3 0-15,-6 0 0 0,3 0 0 0,0 3 0 16,-3 5-8-16,0 0 8 0,6 0-12 0,-6 0 12 15,6 0-12-15,3 5 12 0,-3 1-24 0,3-1 3 16,0 0 0-16,0-2 0 0,0 2 7 0,0 0 2 16,-1-2 0-16,7 0 0 0,0-3 12 0,0 0 0 15,-6-3-10-15,6 0 10 0,0-2 0 0,0 0 0 16,-3 0-9-16,0-3 9 0,2-3-12 0,-5 3 2 16,0-3 0-16,-3 1 0 0,0-1 10 0,-3 1-8 15,0 2 8-15,0-3-8 0,0 3 8 0,-3 0 0 16,-3 3 0-16,0-3 0 0,3 8 0 0,-6-3 0 0,-3 1 0 0,9 2-8 15,0 0 8-15,-12 5-8 0,0 0 8 0,3 3-8 16,-2 0 8-16,2 5 0 0,3-2 0 0,3 2 0 16,-3 1 0-16,3 1-8 0,3 1 8 0,-3 0-12 15,0 3 12-15,6-6 8 0,3 3-8 0,0-3 11 16,-3 0-11-16,9-2 0 0,-3-3 0 0,5 0-11 31,-2-6-25-31,0 1-6 0,3-3-1 0,3-3-535 0,-3-2-107 0</inkml:trace>
  <inkml:trace contextRef="#ctx0" brushRef="#br0" timeOffset="109174.699">22573 11015 1263 0,'0'0'28'0,"0"8"5"0,-3-1 2 0,3 4 1 16,-3 0-36-16,0-1 0 0,3 3 0 0,-3 3 0 0,0 0 29 0,0-3-1 15,0 3 0-15,1 0 0 0,2 0 45 0,-3 0 9 16,0-3 2-16,3 0 0 0,-3 1-8 0,0-4-2 15,3 1 0-15,0-1 0 0,0-2-30 0,0-2-7 16,6-1-1-16,-6-5 0 0,0 0-17 0,3-3-4 16,2-2-1-16,1-3 0 0,0 0-6 0,0-2 0 15,0-1-8-15,3-2 12 0,0-1-12 0,-3 1 8 16,0-3-8-16,-3 0 0 0,3 1 0 0,3-1-10 16,0 0 0-16,3 5 0 0,-6 1 10 0,0-1 0 15,-3 6 0-15,3 0 0 0,0-1 0 0,-6 6-15 0,0 0 3 0,0 0 0 16,0 0 4-16,6 6 8 0,-6 1-13 0,0 4 5 15,-3-3 8-15,6 3 0 0,2-1 0 0,-2 1 0 16,-3-1 0-16,3 1 0 0,0-1 0 16,0 1 0-16,0 0 0 0,-3-1 0 0,0 1-9 0,3-3 9 15,0 2 0-15,0-2 0 0,-6-2 0 0,3-6 0 16,3 5 12-16,-3-5 1 0,0 0 0 0,-3 5 0 16,3-5-1-16,0 0-1 0,3-5 0 0,0 0 0 15,3-3 1-15,0 0 0 0,0-3 0 0,0 1 0 16,0-1-21-16,0-2-4 0,-3 2-1 0,6-2 0 15,0 0-5-15,-6 5-1 0,0-3 0 0,3 3 0 16,0 3-16 0,-6 5-3-16,0 0-1 0,0 0 0 0,0 0 40 0,6 0 0 0,0 3 0 0,-6-3 0 15,3 8-12-15,5-1-2 0,1 1 0 0,-3-2 0 16,0 4 14-16,3-2-9 0,0-3 9 0,3 1-8 0,0 2 8 16,-3-6 0-16,3 1 0 0,-3-3 0 0,3 0-8 15,0 0 0-15,-1-3 0 0,1 1 0 0,0-4-7 0,3 1-1 16,-3 0 0-16,0-3 0 0,-9 3 4 0,12-3 0 15,0-3 0-15,0 3 0 16,-1-2-26-16,-5-1-5 0,-3 0-1 0,0 1 0 16,0 2-20-16,0-3-5 0,-3 3-1 0,0 0 0 15,-6 0 18-15,0 3 4 0,3-3 1 0,-6 6 0 0,0-4 32 0,0 4 7 16,6 2 8-16,-6 2-13 0,-3 1 29 0,1 2 5 16,5 1 2-16,-3 1 0 0,3 4 8 0,-6 0 1 15,6-1 1-15,-3 3 0 0,3 1 19 0,0 2 3 16,0-3 1-16,3 3 0 0,0-3-13 0,0 0-3 0,0 3 0 15,3-3 0-15,0 0-3 0,0 1-1 0,0-1 0 0,3-5 0 16,-6 0-3-16,12 0-1 0,-6-3 0 0,3 0 0 16,-4-5 9-16,4 0 2 0,0-5 0 0,0 0 0 15,0-3-19-15,0 0-4 0,0-3-1 0,0-2 0 16,3 0-11-16,-3 0-8 0,-3-3 9 0,6 0-9 16,0 3 8-16,-1-1-8 0,-5 4 0 0,3-1 0 15,0-2 0-15,-3 5 0 0,-3 3-8 0,0-1 8 16,-3 6 0-16,0 0 14 0,0 0-1 0,0 0 0 15,0 0-13-15,0 8 0 0,6 0-9 0,-3 3 9 16,-3 0-12-16,6 2 12 0,-3-3-13 0,3 4 5 16,0-4 8-16,0 1 14 0,0-1-3 0,3 1-1 15,0-1-10-15,-3-2 0 0,3 0 0 0,-3 0 0 16,8-2-16-16,-8-1-9 0,9-2-2 0,-3-3 0 16,0-3-140-16,0 3-28 0,-3-5-5 0,6-1-2 0</inkml:trace>
  <inkml:trace contextRef="#ctx0" brushRef="#br0" timeOffset="109411.565">23559 10724 862 0,'0'26'24'0,"0"-13"6"0,0 8-30 0,0 3 0 16,-3 3 0-16,-3 2 0 0,3 3 115 0,-6-1 17 0,0 4 3 0,6-4 1 15,-6 1-20-15,0 0-4 0,6 0-1 0,0-1 0 16,-3-1-50-16,3-1-9 0,-3-3-3 0,6 1 0 16,0-4-34-16,0-1-7 15,0-4-8-15,6-2 11 16,-3-3-43-16,3-5-8 0,-3 0-1 0,0-3-1 0</inkml:trace>
  <inkml:trace contextRef="#ctx0" brushRef="#br0" timeOffset="109851.7888">23323 10962 1728 0,'-3'-6'38'0,"3"6"8"0,0 0 2 16,0 0 0-16,0 0-39 0,0 0-9 0,6-5 0 0,3 2 0 15,0-2 8-15,3 0-8 0,-3 2 12 0,3 1-4 0,9-1 5 0,-3 0 1 16,3 3 0-16,-1-2 0 0,1-1-5 0,9 0-1 15,-3 3 0-15,-3 0 0 0,5-2 0 0,-8-1 0 16,9 3 0-16,-9 0 0 0,0 0 4 16,-1 0 0-16,4-3 0 0,-9 1 0 0,3 2 13 0,-3-3 3 15,-6 3 1-15,0 0 0 0,0 0 9 0,-9 0 2 16,0 0 0-16,0 0 0 0,0 0-4 0,0 0 0 16,0 0 0-16,0 0 0 0,-3 3-2 0,-3 2-1 15,-3 0 0-15,3 1 0 0,-9 2-20 0,6 0-4 16,3-1-1-16,-9 1 0 0,9 0-8 0,-3-2 0 15,0 2 0-15,3 0 8 0,3-1-8 0,0 1 0 0,-2 0 0 0,5 0 0 16,8 0-17-16,-5 3 4 0,6-3 1 0,0 2 0 16,3-2-4-16,-3 3 0 0,3-3 0 0,6 2 0 15,-6-2 8-15,6 3 8 0,-6-3-13 0,2 2 5 16,-8 1 8-16,9 0 0 0,-9-1 0 0,3 3 0 16,-3 1 0-16,-3-1 0 0,0 0 0 0,-3 0 0 15,-3 3 23-15,0 0 0 0,-3 0 0 0,-3 2 0 16,3 1 10-16,-3-3 3 0,0 0 0 0,1 2 0 15,-1-5-15-15,0 1-2 0,3 2-1 0,-9-3-1156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5:2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13060 6554 1436 0,'0'0'32'0,"0"0"6"0,0 0 2 0,0 0 0 0,0 0-32 0,0 0-8 0,0 0 0 0,0 0 0 16,0 0 28-16,0 0 5 0,0 0 1 0,0 0 0 15,0 0-34-15,0 0 0 0,6 2 0 0,3 1 0 16,3-3 0-16,3 3 20 0,0-1-4 0,3-2 0 16,2 0 11-16,4 0 1 0,6 0 1 0,3-2 0 0,3-1-11 0,2 0-2 15,-2 1-1-15,3-1 0 16,-4-2-6-16,4 0-1 0,-3-1 0 0,2 1 0 0,1 0-8 16,0-1 0-16,-3 1 0 0,2 0-11 0,-5-1 11 0,0 4 0 15,-1-3 0-15,-2-1 0 0,-6 4 0 0,3-4 8 16,-6 1-8-16,0 0 0 0</inkml:trace>
  <inkml:trace contextRef="#ctx0" brushRef="#br0" timeOffset="1307.292">14718 6006 750 0,'0'0'21'0,"0"0"5"0,3-8-26 0,-3 3 0 0,0 5 0 0,0 0 0 15,0 0 108-15,0-5 16 0,0-1 3 0,0 6 1 16,-3-5-46-16,3 5-9 0,0 0-1 0,0 0-1 16,-3-3 4-16,3 3 1 0,0 0 0 0,0 0 0 15,0 0-40-15,-3 3-7 0,0 2-1 0,0 3-1 0,3 3-27 0,-3 2 8 16,3-2-8-16,-3 4 0 0,3 4 0 0,0-1 8 16,-3 6-8-16,0 0 0 0,3 0 0 0,0 2 0 15,-3-2 0-15,3 3 0 0,0-1 0 0,0 1 0 16,0-6 0-16,3-3 0 0,0 1 0 0,0-3 8 15,0 0-8-15,0-3 12 0,3 0-12 0,-3-5 0 16,3 0 0-16,-3-3 0 0,-3-5 10 0,6-2 6 16,0 2 2-16,3-3 0 0,0-5 14 0,0 0 2 15,0-3 1-15,0-2 0 0,0-3-5 0,-3-2-1 16,2-3 0-16,1-1 0 0,-3 4-10 0,0-3-3 16,-3 0 0-16,3 2 0 0,0 1-16 0,-3-1 0 15,0 3 0-15,-3 3 0 0,6 0 0 0,-6 5 0 16,3 0 0-16,-3 5 0 0,0 3 0 0,0 0-16 15,0 0 4-15,0 0 0 0,3 8 12 0,3 3-9 0,-3 2 9 16,3 0-8-16,-3 3-2 0,0 0 0 0,6-3 0 0,-3 3 0 16,3 3 10-16,0-6 0 0,0 3 0 0,2 0-8 15,1-3 8-15,0-3 0 0,0-2 0 0,0 0-8 16,0 0 8-16,3-3 0 0,-6-5 0 0,3 3 0 16,-3-3 0-16,0-3 0 0,-3-2 0 0,0 0 0 15,2 2 12-15,-5-5-1 0,3 0-1 0,-3-2 0 16,0-3 5-16,-3-1 1 0,0 1 0 0,0-3 0 15,-3 0-1-15,0-2 0 0,-3-1 0 0,3 1 0 16,-5-3-3-16,2 2-1 0,0 3 0 0,-3-2 0 16,3 4-11-16,0 1 0 0,0 3 9 0,0-1-9 15,3 6 0-15,0-1 0 0,3 6 0 0,0 0 0 0,0 0-16 16,0 0 3-16,6 11 0 0,0 2 0 0,6-2 3 0,-3 2 1 16,6 0 0-16,-4 1 0 0,4-1 9 0,-3-3-8 15,3 1 8-15,-3-3-8 0,3-3 8 0,0 0 0 16,0-2 0-16,0 0 0 15,-1-3 0-15,1 0 0 0,-3-3 0 0,3-2 0 0,-3 0 0 0,0-3 0 16,0 0 0-16,-3 0 0 0,-3-3 16 0,3 3 4 16,-6-2 2-16,0-1 0 0,0 3-22 0,-3-3 0 15,0 4 0-15,-3-4 0 0,-3 3 8 0,0 3 1 16,0-1 0-16,0 4 0 0,-3-1-9 0,3 3 0 16,-3 3 0-16,0 5 0 0,3-3-22 0,-3 8 0 15,3 0 0-15,0 3 0 0,0 3 10 0,3-1 3 0,0 1 0 16,0 2 0-16,3-2 9 0,0-1 0 15,3-2 0-15,3 0-8 0,0 0 8 0,3-3 0 0,-3 0 0 0,6-5 0 16,-3 0-9-16,6-5 9 0,0-1-10 0,0-2 10 16,-1 0-18-16,1 0 2 0,0-2 1 0,0-1-609 15,0 0-123-15</inkml:trace>
  <inkml:trace contextRef="#ctx0" brushRef="#br0" timeOffset="2109.8117">15950 6125 1429 0,'0'0'31'0,"0"0"6"0,0 0 2 0,0-5 2 0,0-3-33 0,-3 3-8 0,3-3 0 0,0 2 0 15,-5-2 38-15,2-2 6 0,-3-1 0 0,3 3 1 16,0-2 2-16,-6 2 0 0,3 0 0 0,0 0 0 15,-3 0 4-15,0 5 1 0,0 1 0 0,0 2 0 16,3 2-25-16,-3 1-5 0,-3 5-1 0,3 3 0 16,0-1-21-16,-2 6 0 0,2 0-10 0,0 2 10 15,0 6-14-15,0 0 4 0,6 2 1 0,-3 1 0 16,3-3 9-16,3 0-12 0,0-1 12 0,3 1-12 16,3 0 12-16,0-3 0 0,0-5 0 0,3 0-8 0,-3-6 8 15,3-2 0-15,-3 0 0 0,5-2-8 0,-2-6 26 16,3 0 6-16,-3-3 0 0,3-5 1 15,-3-3 15-15,3-4 2 0,3-4 1 0,-3-2 0 0,0-3-3 0,0-5 0 16,2 0 0-16,-2-3 0 0,0-2-12 0,-3-3-4 16,-3 0 0-16,3 0 0 0,-3-3-14 0,-3-2-10 15,0 2 12-15,0 0-12 0,-3 3 10 0,3-3-10 16,-3 6 8-16,-3 2-8 0,3 1 0 0,0 1 0 16,-3 4 8-16,3 2-8 0,-3 3 0 0,3 5 0 15,0 6 0-15,-3 2 0 0,3 0 0 0,0 5 0 16,0 3 0-16,0 0 0 0,-3 8 0 0,-3 5-11 0,3 6 3 15,3-1 0-15,-3 3 8 0,0 6-13 0,0 2 5 0,-3 3 8 16,3 0-10-16,0-1 10 0,0 1 0 0,-3 2-9 16,3 1 9-16,3-3 0 0,0-1 0 0,0 1 0 15,0-3 0-15,3 0 0 0,0-2 0 0,0-1 0 16,3-5 0-16,-3-2-10 0,3-1 10 0,3 1-10 31,0-3-39-31,-3-3-8 0,0 0-2 0,3-2 0 16,0-6-67-16,3 0-14 0,-3-2-2 0</inkml:trace>
  <inkml:trace contextRef="#ctx0" brushRef="#br0" timeOffset="2763.1547">16254 5995 1224 0,'-12'-2'35'0,"9"4"7"0,-3-2-34 0,-3 3-8 16,3-3 0-16,-3 5 0 0,3-2 76 15,-2 2 14-15,-1 1 2 0,0 2 1 0,3 2-33 0,-3 1-8 16,3 2 0-16,0 0-1 0,3 6-21 0,0-3-4 15,0-3-1-15,0 3 0 0,3 0-25 0,3-1-19 16,-3 1 3-16,3-2 1 0,3 1 15 0,-3 1 0 16,3-2 0-16,0-1 0 0,0-3 16 0,3-2 5 15,-3 3 2-15,3-3 0 0,-3 0-1 0,2-3 0 16,1 3 0-16,0-5 0 0,-9-3 27 0,6-3 6 16,3 3 1-16,-3-5 0 0,0 2-4 0,-6 3-1 15,3-8 0-15,3-2 0 0,-3 2-3 0,0-3 0 16,-3 0 0-16,-3-2 0 0,0 0 0 0,6 0-1 15,-3-1 0-15,0 1 0 0,0 0-15 0,0 0-4 16,0 0 0-16,0-1 0 0,3-2-15 0,-3 3-3 0,-3 0-1 0,9 2 0 16,-3 1-9-16,0-1 0 0,0 3 0 0,3 0 0 15,3 3-11-15,-3 0 3 0,0 2 0 0,-6 3 0 16,12 0-8-16,-1 3 0 0,1-1-1 0,-3 4 0 31,3 2-11-31,0 2-3 0,3-2 0 0,-3 5 0 16,0-2 4-16,0-3 1 0,0 5 0 0,0 0 0 0,-1-2 11 0,-2 2 3 0,-3-2 0 0,3 2 0 15,-3-2 12-15,-3 2 0 0,0 0 0 0,0 0 0 16,0 1 0-16,-3-4 0 0,0-2 0 0,0 3 0 16,-3-3 8-16,0 0-8 0,6 2 9 0,-6-5-9 15,0 1 12-15,3-6-3 0,0 0-1 0,0 0 0 16,0 0 12-16,0 0 3 0,0 0 0 0,3-3 0 16,3-5-7-16,-3 0-2 0,0-2 0 0,6-4 0 15,-3 1-14-15,3-5 8 0,-3 2-8 0,3-3 0 16,-3 3 0-16,0-2 0 0,6-1 0 0,-3 1 0 15,-7-1 0-15,4 6 0 0,6-3 0 0,-3 3 0 0,-3 2 0 0,3 3 0 16,0 3 0-16,3 2 0 0,0 3-9 0,-3 3 9 16,-6 0-13-16,6 2 5 0,0 6 8 0,-3-1-8 15,-3 1 8-15,0 2-8 0,5 0-4 0,-2 0 0 16,0 3 0-16,0 0 0 16,0-3 12-16,-3 1 0 0,3-1 0 0,-9-3 0 0,-3 1-8 0,6 0 0 15,6-6 0-15,3 0 0 16,-3 1-65-16,-6-6-13 0,0 0-2 0,9 0-1 15,6-3-36-15,-6-5-7 0,-6 0-2 0,6-3-428 0,3-2-86 0</inkml:trace>
  <inkml:trace contextRef="#ctx0" brushRef="#br0" timeOffset="2914.0634">16882 5675 1911 0,'0'0'42'0,"0"0"9"0,0 0 1 0,0 0 2 0,0 0-43 0,0 0-11 0,0 0 0 0,0 0 0 15,0 6 95-15,0 2 17 0,-3 2 3 0,-3 1 1 16,-3-1-65-16,6 4-13 0,3-1-2 0,-3-3-1 15,-6 4-26-15,9-4-9 0,3 1 0 0,0-3 9 16,0 0-37-16,0-3-7 0,-3 0-1 0,3 0-672 16,6-2-135-16</inkml:trace>
  <inkml:trace contextRef="#ctx0" brushRef="#br0" timeOffset="3124.0778">17132 5461 1332 0,'12'11'29'0,"-12"-3"7"0,0 5 0 0,-3 0 1 0,0 3-29 0,3 5-8 0,6 5 0 0,-6 4 0 0,-6-1 69 0,6 2 13 15,-3 1 2-15,0 3 1 0,0-1-15 0,0 6-3 16,-6 2-1-16,6-2 0 0,0-1-19 0,0 1-4 16,-3-6-1-16,0 1 0 0,3-1-53 0,3-2-10 15,-8-6-3-15,5 1 0 16,0-6-29-16,0 0-7 0,3-2 0 0,-3-1-742 15</inkml:trace>
  <inkml:trace contextRef="#ctx0" brushRef="#br0" timeOffset="3292.4636">16930 6059 1855 0,'12'-5'52'0,"-3"5"12"0,0 0-51 0,2-3-13 0,-2 0 0 0,6 1 0 16,3-1 92-16,0-2 16 0,-3 0 4 0,3-3 0 15,3 2-38-15,2-2-7 0,-5 0-2 0,0 0 0 16,3 3-51-16,3-5-14 0,3-4 0 0,-7 6-716 16,1 3-147-16</inkml:trace>
  <inkml:trace contextRef="#ctx0" brushRef="#br0" timeOffset="4175.1418">17850 6197 1591 0,'0'0'35'0,"0"0"7"0,-6 5 2 0,3-3 0 0,-3 4-35 0,6-6-9 0,0 0 0 0,0 8 0 16,-3 0 22-16,3 0 2 0,6-3 1 0,0 0 0 15,2 0 12-15,-2 1 3 0,0-1 0 0,6 0 0 16,3-5-13-16,0 0-3 0,-3-2 0 0,3-1 0 15,0-2 13-15,3-3 3 0,-6 0 0 0,5-3 0 0,-5-2-23 0,3 0-4 16,-3 0-1-16,0-3 0 0,-3 0 2 0,0-3 0 16,-3 3 0-16,0 1 0 0,0-1-3 0,-3 0-1 15,-3 0 0-15,-3 0 0 0,0 3 8 0,-6 0 2 16,3-3 0-16,-3 3 0 0,0 2-8 16,0 3-2-16,0 0 0 0,-3 0 0 0,3 5-10 0,-3 1 0 15,0 4 0-15,1 1 8 0,-1 5-8 0,0 0 0 16,3 3 0-16,0 2 0 0,0 3 0 0,3 2 0 15,0 1-8-15,3 2 8 0,-3-3-11 0,6 4 3 16,-3-1 0-16,6 0 0 0,3-3 8 0,-3-2 0 16,3-2 0-16,0-1 0 0,3 0 0 0,0 0 0 0,0-2 0 15,0-1 0-15,0-2 0 0,3-2 0 0,-4-1 0 0,4 0 0 16,0-5 0-16,0-5 0 0,3 2 0 0,0-5 0 16,0 0 0-16,-3-2 11 0,3-3-3 0,-1-1 0 15,1-2-8-15,-3-2 8 0,0-1-8 0,0 1 8 16,0-1-8-16,-3-2 0 0,-3 0 0 0,0 0 0 15,3 0 0-15,-3-3 0 0,-3 3-9 0,0 0 9 16,-3-1 0-16,6 1 0 0,-3-3-8 0,-3 6 8 16,0 2-8-16,3 3 8 0,0 0-12 0,0 2 12 15,-1 3-16-15,1 3 3 0,-3 5 1 0,6 2 0 16,0 1-7-16,0 5-1 0,-3 0 0 0,6 5 0 16,0 6 7-16,0-1 1 0,-3 3 0 0,3 1 0 15,0 1 12-15,3-1 0 0,0 1 0 0,0 1-9 16,-3-3 9-16,2-2-8 0,4-3 8 0,-6 0-8 15,3-1 8-15,0-4 0 0,-3 0 8 0,0-1-8 16,3-2 0-16,-3-3 0 0,0 1-12 0,-3-4 4 16,-3-2-57-16,-3 0-11 0,6 0-3 0,0-5 0 0</inkml:trace>
  <inkml:trace contextRef="#ctx0" brushRef="#br0" timeOffset="4375.1065">18498 5850 1796 0,'0'0'40'0,"-3"13"8"0,-5 0 1 0,-1 6 1 0,-3 2-40 0,0 0-10 0,-3 0 0 15,0 3 0-15,0 0 59 0,0 3 9 0,0-1 3 0,0 0 0 16,1-2-27-16,-1-3-6 0,0 1-1 0,6-4 0 16,-3 1-37-16,6-4-12 15,0-4 0-15,0 2 0 16,3-2-19-16,0-3-4 0,3-3-1 0,0-5-880 0</inkml:trace>
  <inkml:trace contextRef="#ctx0" brushRef="#br0" timeOffset="4549.4373">18609 5972 1450 0,'-6'23'32'0,"6"-9"6"0,-3 4 2 0,0 6 1 0,3 0-33 0,-6 5-8 0,0-3 0 0,3 6 0 16,3-3 88-16,-3 3 16 0,0 0 4 0,-3 2 0 15,0 1-61-15,3-6-12 0,-3 0-3 0,6-3 0 16,-3 3-9-16,0-5-3 0,0-3 0 0,3-2 0 16,3-3-46-16,0-3-10 0,-3-2-1 0,0-1-826 15</inkml:trace>
  <inkml:trace contextRef="#ctx0" brushRef="#br0" timeOffset="5025.4293">18525 5863 1720 0,'0'0'48'0,"0"0"12"0,0 0-48 0,9 0-12 16,0-2 0-16,3-1 0 0,0 0 10 0,3 3-1 0,0 0 0 0,-15 0 0 15,15 6 11-15,2 1 3 0,1 1 0 0,-3-2 0 16,-3 2-7-16,0 2-2 0,0 1 0 0,0-1 0 16,-6 4-14-16,-3-1 0 0,3 0 0 0,-6 0 0 15,-3 3 16-15,0 0 0 0,-6-3 0 0,3 3 0 16,-3-3 24-16,-3 3 6 0,0-3 1 0,-3 1 0 15,3-4 6-15,0 1 2 0,0-1 0 0,1-2 0 16,-4 0-8-16,9 0-2 0,3 0 0 0,0 0 0 16,3 0-29-16,3 0-5 0,0 3-2 0,9-6 0 15,0 3-9-15,-1-3-12 0,4-2 2 0,3-1 1 16,0 1 9-16,3-3-10 0,-3 0 10 0,3-3-10 16,-4-2-2-16,1-3 0 0,3 0 0 0,-3 0 0 15,0-5 4-15,-3 0 0 0,0 0 0 0,-1-1 0 16,1-1 8-16,-3-1-13 0,-3 0 5 0,-3 0 8 15,3 0-10-15,-6 0 10 0,0 0 0 0,0 3-9 16,-6 0 9-16,0-3 0 0,0 3 0 0,-3-1 0 0,0 4 8 16,-3 5 1-16,0-1 0 0,3 1 0 0,-3 5 9 15,3 3 2-15,-2-1 0 0,2 9 0 0,-3-1-8 0,3 4-2 16,3 2 0-16,0-1 0 0,0 7-10 0,3-4 0 16,0 1-10-16,3 2 10 0,3-3-8 0,0-2 8 15,0-3 0-15,3 1-9 0,-1-1-8 0,7 0-2 16,-3-5 0-16,3-3 0 15,3 1-45-15,3-4-10 0,0-2-2 0,0-2 0 16,-1-4-100-16,1-2-20 0,3-2-4 0</inkml:trace>
  <inkml:trace contextRef="#ctx0" brushRef="#br0" timeOffset="5394.5032">19260 5884 1370 0,'-6'-5'39'0,"1"2"8"0,2 1-38 0,-3-1-9 15,-3 0 0-15,-3 1 0 0,0 2 117 0,3-3 22 16,-3 3 4-16,0 5 1 0,0 1-52 0,0 4-9 0,0 1-3 0,0 5 0 15,4 0-36-15,-1 2-8 0,0 1-2 0,3-1 0 16,3 6-26-16,3-3-8 0,0 0 0 0,3 1 0 16,3-4 0-16,3-2-17 0,0 2 3 0,2-4 1 15,1-1-11 1,3-5-1-16,0-3-1 0,3 0 0 0,0-2-34 0,0-6-6 16,6-2-2-16,-7 0 0 0,4-6-45 0,-3-2-10 15,3-3-1-15,-3-2-1 0,0-9-21 0,-1 1-4 0,4-3-1 16,-6-3 0-16,-3 0 98 0,-3 0 19 0,3-5 4 0,0 3 1 15,-6-3 70-15,0 3 15 0,0-4 2 0,-6 7 1 16,-6-4 21-16,9 6 5 0,0 0 1 0,-3 8 0 0,3 2 21 16,-3 9 4-16,-3 2 1 0,3 8 0 0,0 0-26 0,0 0-5 15,-3 10-1-15,0 9 0 0,-3 7-45 0,0 1-10 16,0 5-1-16,0 2-1 16,3 0-8-16,-3 6-2 0,3 0 0 0,-3 2 0 0,0 1-5 15,3-1-8-15,0-2 11 0,0-3-11 0,0 0 18 0,3-6-3 16,0 1-1-16,0-3 0 15,-3-5-47-15,3-3-10 0,3-5-1 0,-3 0-576 16,-3-5-116-16</inkml:trace>
  <inkml:trace contextRef="#ctx0" brushRef="#br0" timeOffset="5527.8918">19332 5974 1897 0,'0'0'41'0,"0"0"9"0,9-5 2 0,0-3 2 0,3 5-43 0,0 1-11 16,-1-1 0-16,4 0 0 0,0 1 75 0,6-1 13 0,-3 3 2 0,3 0 1 15,0-5-51-15,-1 2-9 0,4-2-3 0,-3-3-704 16,0 3-140-16</inkml:trace>
  <inkml:trace contextRef="#ctx0" brushRef="#br0" timeOffset="5945.0443">20347 5461 1666 0,'0'0'36'0,"3"11"8"0,0 4 2 0,0 9 2 0,-3 3-39 0,3 4-9 0,-3 1 0 0,3 5 0 16,0 0 37-16,-3 0 6 0,-3 0 1 0,3 0 0 15,-3 0-16-15,0 3-4 0,-3-3 0 0,-3 0 0 16,6 0 6-16,-3-2 1 0,0-4 0 0,-3 1 0 16,6-5-19-16,-3-4-3 0,-3-1-1 0,3-1 0 31,0-5-32-31,3-3-8 0,-3-3 0 0,3-4-556 0,3-6-112 0</inkml:trace>
  <inkml:trace contextRef="#ctx0" brushRef="#br0" timeOffset="6559.8438">20258 5842 1141 0,'0'0'24'0,"6"8"6"0,2-3 1 0,4 3 2 0,0-3-33 0,0 3 0 0,0 0 0 0,3-2 0 15,0-1 14-15,3-2-4 0,0-3-1 0,-1 0 0 0,7-3 26 16,-3-5 5-16,0 0 0 0,0-5 1 16,3 0 6-16,-1-3 1 0,-2 0 0 0,0-8 0 0,-3-2 28 0,0-4 7 15,-3 1 1-15,0 0 0 0,-4 0-39 0,-2-3-7 16,-3 1-2-16,-3 2 0 0,3-1-6 0,-6 7-2 15,3-1 0-15,-3 5 0 0,3 3-28 0,-3 6 0 16,-3 2 0-16,3 8 0 0,0 0 0 0,0 0 0 16,0 5 0-16,-3 8 0 0,3 9 0 0,-3 7 0 15,0 5 0-15,3 8 0 0,-3 1 0 0,0 4 0 16,3 1 0-16,-6 0 0 0,3-3 0 0,0 2 0 16,0 1 0-16,0-3 0 0,-2-3 0 0,2-5 0 0,3 0 0 15,-3-5 0-15,3 0 16 0,-3-3-4 0,0-8 0 0,3 0 0 16,0-5 7-16,0-5 1 0,0-3 0 0,0 0 0 15,0-8 30-15,0 0 6 0,0 0 2 0,6-6 0 16,-3-2-16-16,2-2-3 0,4-6-1 16,-3-3 0-16,3-2-30 0,-3-3-8 0,0-2 0 0,3 2 0 15,-3-2 0-15,0 2 0 0,0 3 0 0,-3 2 0 32,-3 6-28-32,3 2-8 0,0 3 0 0,-3 8-1 0,0 0 14 0,0 0 3 0,6 8 1 0,-3 0 0 15,0 5 9-15,3 1 2 0,0 2 0 0,3-3 0 16,-6 3-14-16,6 0-2 0,-3-1-1 0,2-4 0 15,4 2 25-15,-6-5 0 0,3 0 0 0,0 0 11 16,3-5-20-16,3-1-4 0,-3-2-1 0,0-2 0 16,6-4 14-16,-3 1-12 0,-1-3 12 0,-2-2-12 15,0-4 12-15,0 1-9 0,-3 0 9 0,0-3-8 16,-6 0-32-16,3 0-7 0,-6-2-1 0,0 5 0 16,-6-3 16-16,0 0 4 0,-3 3 0 0,0 2 0 0,0 3 28 0,0 3 13 15,0-1-1-15,3 6 0 0,0 6 32 0,-2 2 5 16,-1 2 2-16,3 6 0 0,3 0-19 0,0 5-3 15,0 0-1-15,3 1 0 0,0-1 1 0,3 0 0 16,3 0 0-16,0-2 0 0,3-4-29 0,2 1 0 16,4-2 0-16,3-4 0 15,0-2-20-15,3 0-9 0,3-5-3 0,-1-3-939 16</inkml:trace>
  <inkml:trace contextRef="#ctx0" brushRef="#br0" timeOffset="7145.188">21660 5265 1479 0,'0'0'32'0,"0"0"8"0,0 0 0 0,2 8 2 0,1 0-34 0,-3 5-8 16,0 3 0-16,-3 5 0 0,3 3 29 0,-5 5 4 15,2 6 1-15,0 4 0 0,-3 1 16 0,0 5 3 16,0 0 1-16,0-3 0 0,3 3 8 0,-3-2 2 16,0 4 0-16,3-2 0 0,0-5-36 0,0 0-6 15,3-1-2-15,3 1 0 0,-3-3-20 0,6-5 0 16,-3 0 0-16,3-9 0 0,0 1 11 0,0-5-3 16,3-3 0-16,0-3 0 0,0-3-8 0,2-2 8 0,4-2-8 15,3-6 8-15,3 0-8 0,0-6 0 0,-3-2 0 0,3 0 0 16,-1-5 25-16,-2-3 7 0,3-2 0 0,-6-1 1 15,-3 1-33-15,0-6 0 16,-3 0 0-16,-3 0 0 0,-6 3 0 0,0 0 0 16,0 2 0-16,-3 4 0 0,0-1 23 0,-6 5-3 0,0 1 0 15,0 2 0-15,0 5 20 0,-3 3 3 0,-3 5 1 0,3 3 0 16,-3 0-23-16,3 8-4 0,-2 0-1 0,5 5 0 16,0-2-16-16,3-1 0 0,0 3 0 0,6 0-9 15,3 1 9-15,0-1-8 0,3-3 8 0,3-2-8 16,0-3-45-16,3 1-9 15,2-4-2-15,1-2 0 0,6-3-51 0,-3-2-10 0,-3-3-3 16,6 0-472-16,0-3-96 0</inkml:trace>
  <inkml:trace contextRef="#ctx0" brushRef="#br0" timeOffset="7627.2336">22058 5908 1310 0,'0'0'37'0,"0"0"8"0,-3 5-36 0,0 1-9 0,0-4 0 0,3 9 0 0,-3 0 68 0,3 4 12 16,3 1 3-16,-6 3 0 0,3-1-32 0,3 4-7 15,0-4 0-15,3 1-1 0,-3-4-30 0,3 1-5 16,0 0-8-16,3-3 11 0,-3 1 1 0,0-4 0 16,0-2 0-16,0 0 0 0,0-3 9 0,0 1 3 15,3-4 0-15,-9-2 0 0,0 0 25 0,6 0 6 16,3-8 1-16,-3 3 0 0,0-3-4 0,3-2 0 16,-3-1 0-16,2-2 0 0,-2-3-36 0,0 0-8 15,-3-3-8-15,0 4 11 0,0-4-11 0,0 1 0 0,-3-1 0 0,0 1 8 16,0 2-8-16,0 0 0 0,6 5-12 0,-3 3 12 15,-6 0-10-15,3 8 10 0,0 0 0 0,9 0-9 32,0 0-14-32,0 3-2 0,-3 2-1 0,-3 1 0 0,6 1 9 0,3-1 1 0,-3-1 1 0,6 0 0 15,-4-2-5-15,1 0 0 0,0-1-1 0,3-2 0 16,-6 0-3-16,0-2-1 0,0-4 0 0,0 1 0 16,0-3 25-16,-3 3 0 0,-3-3 0 0,0 3 0 15,-3-6 14-15,0 6 8 0,-3-1 2 0,-3 1 0 16,3 3-24-16,-6-1 0 0,6 0 0 0,-6 3 0 15,0 3-23-15,3 2-9 16,0 0-1-16,-3 3-1 0,0 0 16 0,6 6 3 0,0 4 1 0,0-2 0 16,3 0 14-16,0 2 0 0,0-2 0 0,6 0-9 15,-3-3 9-15,3 1 0 0,0-4 0 0,3-2 0 16,3 0 0-16,0 0 0 0,0-3 0 0,0-5 0 16,0 3-15-16,0-6-1 0,2-2 0 0,-2 0 0 15,0-3-38-15,0-6-8 0,3-1-2 0,0-4 0 16,0 1-42-16,0-4-9 0,3-1-1 0,-4-4-460 15</inkml:trace>
  <inkml:trace contextRef="#ctx0" brushRef="#br0" timeOffset="7824.2397">22728 5231 1018 0,'0'0'28'0,"0"0"8"0,0 0-28 0,0 0-8 16,0 0 0-16,0 8 0 0,0 5 89 0,0 3 17 15,-9 5 3-15,6 5 1 0,-3 4-46 0,-3 7-10 0,-3 5-2 0,1 3 0 16,-1 3 20-16,-3 2 3 0,0-3 1 0,3 4 0 15,-3-4 19-15,9-2 4 0,0-2 1 0,3-6 0 16,3 0-43-16,0-3-8 0,3-2-1 16,3-6-1-16,0 1-47 0,3-9 0 0,0-2 0 15,12-3 0 1,-3 1-37-16,-6-4-7 0,2-2-2 0,1-3-625 0,0 1-125 0</inkml:trace>
  <inkml:trace contextRef="#ctx0" brushRef="#br0" timeOffset="8918.8802">15370 7226 1448 0,'0'0'41'0,"0"0"9"15,0 0-40-15,0 0-10 0,-6-3 0 0,6 3 0 0,-3 0 59 0,-3 0 9 16,3 0 3-16,-3 0 0 0,0 0-43 0,0 0-9 16,0-3-2-16,0 3 0 0,0 3 10 0,1 0 1 15,-1 2 1-15,0 3 0 0,0 5-12 0,0 0-2 16,0 6-1-16,3 2 0 0,0 6-14 0,0-1 0 16,0 1 0-16,3-1-10 0,3 3 10 0,0-2-8 15,3-4 8-15,0-1-8 0,3-1 8 0,0-3 0 16,-1-2 0-16,-2-3 0 0,3-2 0 0,3-3 0 15,0-6 8-15,0 1-8 0,-12-3 30 0,9-3 2 0,3-4 0 16,3-1 0-16,-9 0 6 0,6-6 2 16,-3 1 0-16,0-3 0 0,-1-2-15 0,-5-1-2 15,0 1-1-15,-3-3 0 0,0-3-5 0,-3 3-1 0,0-3 0 0,-2 5 0 16,2 3-7-16,0 1-1 0,3 1-8 0,-3 4 12 16,0-1-12-16,3 3 0 0,0 6 0 0,0 2 0 15,0 0-14-15,0 0 4 0,3-6 1 0,3 1 0 16,2 2 9-16,1-2-8 0,0 0 8 0,0-1-8 15,6-1 8-15,0-1-10 0,-3-3 10 0,6-5-10 16,-3-2 10-16,5-1-12 0,-2-2 12 0,0-3-12 16,0-2 3-16,0-3 0 0,0-1 0 0,-3 1 0 15,0-2 9-15,-7-4 0 0,4 1 0 0,-3 2 8 16,-3 3-8-16,0 0 0 0,-6 2 0 0,0 4 0 16,-3 1 0-16,3 4 0 0,-6 5 0 0,3 2 0 15,-3 3 0-15,3 3 0 0,3 5 0 0,-6 8 0 16,-2 2-14-16,2 12-1 0,0 4 0 0,0 6 0 15,-3 7 3-15,3 6 1 0,3 3 0 0,-3 2 0 16,3 3 11-16,0 3-8 0,-3 5 8 0,6-1-8 16,-3 4 8-16,3-3 0 0,0 0 0 0,0-6 0 15,3-4 0-15,3-4 0 0,0-2 0 0,3-5 0 0,0-3 0 0,0-5 0 16,3-3 0-16,-4-5 0 0,1-6 0 0,0-2 0 16,0-5 0-16,3-4 0 0,-3-1 23 0,0-6 0 15,-3-6 0-15,3-1 0 0,-3-4 3 0,0-2 1 16,0-3 0-16,0-5 0 0,-3-1 5 0,-6-4 0 15,0 0 1-15,-3 2 0 0,-3 0-9 0,0 0-3 0,0 6 0 16,-3-4 0-16,0 4-34 0,3 2-7 0,-3 5-2 0,3-2-684 16,0 3-137-16</inkml:trace>
  <inkml:trace contextRef="#ctx0" brushRef="#br0" timeOffset="9531.1526">16534 7160 1429 0,'0'0'31'0,"-3"8"6"0,3 2 2 0,0 3 2 0,3 3-33 0,0 5-8 15,-3 1 0-15,3 1 0 0,0 4 0 0,3-3 12 16,-3 2-12-16,0-2 12 0,0 0-12 0,0-6 0 15,3-2 0-15,-3 0 0 0,0 0 32 0,3-3 4 16,-3-2 0-16,5-3 1 0,-5 0 8 0,6-3 2 16,-9-5 0-16,9 3 0 0,0-6 10 0,0-2 3 15,-6-3 0-15,6-3 0 0,0-2-27 0,0 0-5 16,-3-1 0-16,-3-1-1 0,0-1-10 0,3 2-1 0,-6-1-1 0,0 4 0 16,-3 0-5-16,0 3-1 0,6 0 0 0,-6 3 0 15,0 0-9-15,3 5 0 0,0 0 0 0,0 0 0 16,0 0-12-16,0 8 3 0,3 2 0 0,3 4 0 15,-3-4 9-15,3 3-8 0,-3-2 8 0,3 0-8 16,3-3 8-16,-1 0 0 0,1-1 0 0,-9-7-8 16,0 0 8-16,9 6 0 0,6-6 0 0,-15 0 0 15,3-3 0-15,6-2 11 0,0 0-3 0,3-3 0 16,-6 0 8-16,0-3 2 0,-3 0 0 0,3-2 0 16,0 3 11-16,-6-4 3 0,-6 1 0 0,3 0 0 15,6-3-8-15,-6 0-2 0,-9 0 0 0,6 3 0 16,-3-3-22-16,3 3 0 0,3 0 0 0,-3 2 0 15,-3-2-20-15,3 5-6 0,9-3-1 0,-6 4 0 16,-3-1-162-16,9 2-33 0,6-2-6 0,3 6-2 16</inkml:trace>
  <inkml:trace contextRef="#ctx0" brushRef="#br0" timeOffset="9863.8135">16960 7144 1384 0,'-9'5'39'0,"9"-5"9"0,-3 8-38 0,0 0-10 15,-6 0 0-15,3 2 0 0,3 4 72 0,-3-1 13 16,-6 0 3-16,3 3 0 0,0 3-26 0,0 2-5 0,3-3-1 0,-3 3 0 16,0-2-16-16,3-1-3 0,6-2-1 0,0-2 0 15,-3-1-18-15,6-3-4 0,0 1-1 0,3-3 0 16,3 0-1-16,-9-8 0 0,0 0 0 0,9 2 0 16,3-2 9-16,-3-2 2 0,-6-6 0 0,9 0 0 15,0 0-11-15,0 0-1 0,-6-5-1 0,3 0 0 16,-3-1 6-16,-1 1 2 0,4 3 0 0,-6 2 0 15,-3 0-18-15,3 2-14 0,0 1 2 0,-3 5 1 16,0 0 24-16,0 0 5 0,0 0 1 0,3 5 0 16,6 1-19-16,-6 2 0 0,-3 2 0 0,6 3-9 15,3-2 9-15,-6 0 0 0,-3-1 8 0,3-2-8 16,6 3 0-16,-3-1-16 0,3-4 2 0,-6-1 1 16,-3-5-35-16,6 3-6 0,6-1-2 0,-3-4 0 15,-6-1-44-15,9-5-8 0,-1-5-3 0,1-1-426 16,0 1-86-16</inkml:trace>
  <inkml:trace contextRef="#ctx0" brushRef="#br0" timeOffset="10255.1118">17201 6871 1265 0,'20'-8'36'0,"-14"3"8"0,0 0-36 0,-3-3-8 16,-3 5 0-16,3 0 0 0,6 3 77 0,-9 0 14 16,0 0 2-16,3 8 1 0,3 6-54 0,-6-1-12 15,-3 5-1-15,-3 4-1 0,6 1 11 0,0 1 3 16,0 3 0-16,-3 2 0 0,-9-3-13 0,9 6-3 15,3 0 0-15,-3-1 0 0,-6-1 2 0,9 1 0 16,3-4 0-16,3-1 0 0,-3 1-18 0,0-6-8 16,0 0 8-16,3-2-8 0,6-4 8 0,0 1-8 15,-9-2 0-15,6-4 8 0,3-2-8 0,0-3 0 0,-3 3 0 16,0-5 0-16,-9-3 0 0,12-3-16 0,2 1 4 0,-2-4 1 16,-6 1 11-16,6-3-8 0,0-2 8 0,0-4-8 15,-3 1-10-15,0-3-2 0,0 0 0 0,0-2 0 16,0 2 4-16,-6 0 0 0,-3 0 0 0,3 0 0 15,0 6 16-15,-6-1 0 0,0 3-8 0,0 3 8 16,0 2 0-16,3 3 0 0,-6 0 0 0,-3 6 0 16,0 1 20-16,3 4 2 0,0 2 0 0,0 8 0 15,-3-2-3-15,6 2-1 0,3 3 0 0,3-3 0 16,-3-2-18-16,3 2 0 0,0-3 8 0,6-2-8 16,0 0 0-16,0-3 0 0,-3-2 0 0,3-1 0 15,6-4 0-15,-3 2 0 0,-4-3 0 0,1-2-9 16,3-3-9-16,0-3-2 0,0 0 0 0,-6-2-547 15,0 0-109-15</inkml:trace>
  <inkml:trace contextRef="#ctx0" brushRef="#br0" timeOffset="10430.0347">17013 7115 1634 0,'0'0'46'0,"0"0"11"0,9 0-45 0,-9 0-12 15,0 0 0-15,9 0 0 0,3 0 8 0,0 0 0 16,0-3 0-16,3 0 0 0,2 3 20 0,7-2 4 16,0 2 1-16,-3-3 0 0,0 3-33 0,6-3 0 15,2 3-12-15</inkml:trace>
  <inkml:trace contextRef="#ctx0" brushRef="#br0" timeOffset="10676.3025">17632 7482 1616 0,'-12'6'46'0,"12"-6"10"0,0 0-45 0,0 0-11 0,-3 5 0 0,3-5 0 16,0 0 80-16,0 0 15 0,-6 0 2 0,6 0 1 16,-3-5-2-16,-3-1 0 0,9-2 0 0,-3-5 0 15,0 0-65-15,3 0-14 0,3-6-2 0,6 3-1 16,-3-5 29-16,0 3 5 0,-3-1 2 0,6 3 0 15,6 0-4-15,-3-2-1 0,-6 2 0 0,3 3 0 16,2 2-17-16,1 3-3 0,-3 0-1 0,-3 3 0 16,3 0-48-16,0 2-9 0,3 0-3 0,-3 3-752 15,-3 0-152-15</inkml:trace>
  <inkml:trace contextRef="#ctx0" brushRef="#br0" timeOffset="11141.3585">18808 6633 1623 0,'-6'11'36'0,"3"-3"7"0,0 2 1 16,0 6 2-16,3 3-37 0,-6 10-9 0,0 8 0 0,3 0 0 15,-3 5 48-15,-3 0 8 0,0 1 2 0,3 2 0 0,-2-3-6 0,-1 3-2 16,-3-3 0-16,0 1 0 0,3-4-10 0,0-2-3 16,0 1 0-16,3-4 0 0,-3-5-22 0,6-3-5 15,0-4-1-15,0-1 0 0,3-5-9 0,-3-3 0 16,3-2 0-16,0-1 0 15,3-2-58-15,0-3-4 0,-6-2-1 0,3-3-837 16</inkml:trace>
  <inkml:trace contextRef="#ctx0" brushRef="#br0" timeOffset="11471.7026">18522 7173 1571 0,'0'0'44'0,"0"0"11"0,0 0-44 0,0 0-11 0,0 0 0 0,0 0 0 15,0 0 16-15,9 0 0 0,0 5 1 16,3-2 0-16,3-3-17 0,3 0 0 0,3 0 0 15,-4-3 0-15,4 3 0 0,3-2 0 16,3-1-15-16,0 0 5 0,-1 1 10 0,4 2 14 16,-3 0-3-16,-3-3-1 0,3 3-1 0,-4 0 0 0,1 5 0 0,-6-2 0 15,0 2-9-15,0 0 0 0,-3 3 0 0,0 0 8 16,-4 6 0-16,-2-1 0 0,-3 3 0 0,-3 2 0 16,-9 1-8-16,6 2 10 0,3 0-10 0,-3 3 10 15,0-3 20-15,0 0 4 0,0-2 1 0,6-1 0 16,-3-2-23-16,3-3-12 0,-3 1 12 0,3-7-12 15,3-1 24-15,-9-6-1 0,0 0-1 0,12 0 0 16,0-3 30-16,-3-2 7 0,3-3 1 0,-3-3 0 16,0 1-11-16,0-3-1 0,-1-1-1 0,-5-2 0 0,-3-2 15 15,3-1 3-15,-3 3 1 0,-3 1 0 0,-5-4-27 16,2 3-6-16,-3-5-1 0,0 3 0 0,0 4-40 0,-3 1-9 16,-3 2-2-16,0-2-750 15,0 0-151-15</inkml:trace>
  <inkml:trace contextRef="#ctx0" brushRef="#br0" timeOffset="11952.1265">20112 7088 1354 0,'0'0'38'0,"0"-8"10"16,0 0-39-16,0 0-9 0,0 0 0 0,0 3 0 15,0 0 74-15,0 0 13 0,-6-1 2 0,3 4 1 0,3 2-14 0,-9 0-4 16,3 2 0-16,-3 1 0 0,3 2-18 0,-3 1-4 16,-3 1-1-16,3 7 0 0,-3-4-29 0,3 6-5 15,0 0-2-15,1 3 0 0,-1-1-13 0,3 6 0 16,3-3 0-16,0 5 0 0,0 1 0 0,6 2 0 15,3 0 8-15,3-2-8 0,3-4 0 0,-4 1-10 16,4-3 2-16,3-2 0 0,3-3-4 0,3-3-1 16,-3-2 0-16,3-3 0 15,-1-3-16-15,1-5-3 0,3-3-1 0,0-2 0 16,-3-3-6-16,3-3-1 0,-4-7 0 0,4-1-506 16,-3-7-102-16</inkml:trace>
  <inkml:trace contextRef="#ctx0" brushRef="#br0" timeOffset="12281.8117">20484 6689 1022 0,'0'0'28'0,"-3"5"8"0,0 6-28 0,-3-1-8 0,3 6 0 0,0 3 0 15,-3 4 52-15,3 6 10 0,0 6 2 0,0 2 0 16,0 5-27-16,0 1-5 0,0 2 0 0,3-3-1 16,0-2-23-16,0 2-8 0,0-2 0 0,-3-3 0 15,3 0 28-15,0-3 0 0,0-2 0 0,0-3 0 16,0-5 32-16,0-3 5 0,3 0 2 0,0-8 0 15,-3 1-3-15,0-7-1 0,6-1 0 0,-6-6 0 16,0 0 1-16,6 0 1 0,3-6 0 0,0 1 0 16,3-5-29-16,-3-4-5 0,0-4-2 0,0-1 0 15,-1-2-13-15,1-3-4 0,3 1 0 0,-3-1 0 16,0 3-12-16,0 2 8 0,0 3-8 0,0 3 0 0,0 2 0 16,-3 1 8-16,3 2-8 0,-3 0 0 0,0 5 0 0,0 3 0 15,-6 0-9-15,6 6 9 0,0-1-13 0,-1 5 3 16,-2 1 1-16,3 5 0 0,-3 0 9 15,0 0 0-15,3 2 0 0,-6 1 0 16,3-1-23-16,0 1-5 0,3-1-2 0,3-2-620 16,-3 3-124-16</inkml:trace>
  <inkml:trace contextRef="#ctx0" brushRef="#br0" timeOffset="12641.8064">20906 7170 1616 0,'-11'-8'46'0,"8"6"10"0,-6-4-45 0,3 4-11 0,0-4 0 0,0 4 0 16,-3-1 44-16,0 3 8 0,3-3 0 0,0 6 1 15,-3-3-9-15,3 5-3 0,3 1 0 0,-3 2 0 16,3 0-31-16,0 5-10 0,-3 0 0 0,3 3 0 16,0 2 0-16,0 1 0 0,3 2 0 0,0 0 0 15,3-2 0-15,0 2 0 0,0-3 0 0,0 1 0 16,0-3 0-16,3-3 0 0,0 0 10 0,3-2-10 15,-3-3 15-15,0 0-3 0,0-3 0 0,3 0 0 16,-3-5 23-16,3 0 4 0,0-5 1 0,0 2 0 16,-3-2 3-16,0-3 1 0,2 0 0 0,1-2 0 15,0-1-29-15,0 1-6 0,-3-1-1 0,0 0 0 16,-3 3-8-16,3 0 0 0,0 3 0 0,-6 5 0 0,0 0 0 16,0 0 0-16,0 0 0 0,0 0 0 0,0 0 0 0,6 8 0 15,-3 0 0-15,3 3 0 0,0-1 0 0,-3 1-11 16,3 2 3-16,0-5 0 15,-3 3-45-15,3-1-9 0,0-2-2 0,0 0-566 16,3-3-114-16</inkml:trace>
  <inkml:trace contextRef="#ctx0" brushRef="#br0" timeOffset="12928.2091">21106 7406 1384 0,'0'0'39'0,"0"0"9"0,-3 5-38 0,3-5-10 15,0 0 0-15,0 0 0 0,0 0 79 0,0 0 13 16,0 0 4-16,0 0 0 0,0 0-26 0,0 0-5 0,0 0-1 0,6-5 0 16,3-1-19-16,-3-2-4 0,0-2-1 0,3 2 0 15,-3-3-40-15,3-2 0 0,-1 0 0 0,-2 2 0 16,3 1 13-16,-3-1 1 0,3 3 0 0,-3 3 0 16,0-3-14-16,0 5 0 0,0 1 0 0,-6 2 0 15,0 0 0-15,6 2 0 0,0 4 0 0,-3 2 0 16,3 2 0-16,-3-2 0 0,0 3 0 0,0-1 0 15,0 3 0-15,3-2-13 0,-3 2 2 0,3-2 1 16,-3-1-19-16,3-2-4 0,0 0-1 0,2 0 0 16,-2 0-55-16,3-2-11 0,3-1-3 0,0-3 0 15</inkml:trace>
  <inkml:trace contextRef="#ctx0" brushRef="#br0" timeOffset="13256.1842">21579 7160 1591 0,'0'0'35'0,"-6"0"7"0,-3-3 2 0,3 3 0 0,-3-3-35 0,0 3-9 15,1-2 0-15,-1 4 0 0,0-2 75 0,0 6 13 16,0-4 2-16,0 4 1 0,0-1-48 0,3 3-10 16,0 0-1-16,0 2-1 0,6 1-31 0,-3 2 0 15,6 0-8-15,0 3 8 0,0 0 0 0,3 0 0 0,0 5 0 16,3-2 0-16,0-1 0 0,0 1-13 0,0-1 2 0,0 1 1 15,0-1 10-15,-1 1 14 0,-2-3-3 0,0 2-1 16,-3 1-19-16,3-3-4 0,-6 2-1 0,-3-2 0 16,0 0 22-16,-3 0 5 0,0-3 1 0,-2 3 0 15,-1-3 10-15,-3-2 1 0,0 2 1 0,0 0 0 16,3 0 34-16,-3-2 6 0,-3 0 2 0,3-4 0 16,3-1-23-16,0-1-4 0,0 0-1 0,1-2 0 15,8-3-40-15,-6-3 0 0,0-2 0 0,3 0 0 31,3-3-108-31,3-3-18 0,3-2-3 0,-3 0-847 0</inkml:trace>
  <inkml:trace contextRef="#ctx0" brushRef="#br0" timeOffset="13586.1272">21639 7265 1254 0,'0'0'36'0,"6"6"7"0,-3-1-35 0,6 3-8 16,-4-3 0-16,1 1 0 0,3-1 38 0,0 0 6 15,3 0 0-15,0-2 1 0,0-3-9 0,3 0-3 16,3-3 0-16,3-2 0 0,-4 0 0 0,4 0 0 16,-6-3 0-16,3 0 0 0,0-3 15 0,-3 1 2 15,0-1 1-15,-3 3 0 0,-1-5-40 0,-5 5-11 16,0-3 0-16,0 3 0 0,-3-2 14 0,-3 2-2 16,-3 0 0-16,0 3 0 0,0-3 7 0,-6 2 1 15,4 4 0-15,-4-1 0 0,-3 3 9 0,3 0 3 16,-6 3 0-16,0 2 0 0,-3 0-15 0,3 6-2 15,3-3-1-15,-3 5 0 0,4 6 13 0,2-1 2 16,0 3 1-16,3 3 0 0,0 3-12 0,6-4-2 0,-3 1-1 0,6 3 0 16,0-6-2-16,6-3 0 0,3 1 0 0,5-6 0 15,1 0-13-15,0 0-16 0,6-5 3 0,-3-2 1 32,3-1-30-32,2-2-6 0,1-6 0 0,0 0-900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55:4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16025 7022 1364 0,'-21'-13'30'0,"12"8"6"0,-3-1 2 0,-6-2 0 0,-5-2-30 0,2 2-8 0,-3 0 0 0,-3-3 0 15,0 1 35-15,1-1 5 0,-4 3 2 0,0-2 0 16,0-1-16-16,0 0-3 0,1-2-1 0,-4 0 0 16,-3 2-22-16,1-2 0 0,-4 0 0 0,0 0-12 0,0 2 12 15,-2 1 8-15,-1 2-8 0,0 0 11 0,1 0 9 0,2 2 1 16,-3 1 1-16,4 2 0 0,-4 1 15 0,3-1 3 16,-2 3 1-16,-1 0 0 0,3 0-18 0,-2 5-4 15,2-2-1-15,3 2 0 0,-3 3-8 0,4 0-2 16,-4 0 0-16,3 3 0 0,-2-1-8 0,-1 4 0 15,0-1-12-15,1 3 12 0,-4 2-9 0,3 3 9 16,1 1 0-16,5 1 0 0,-6-1-8 0,6 4 8 16,-2-2 0-16,2 2 0 0,0 1-8 0,-3-1 8 15,4 6 0-15,2-3 0 0,0 3-8 0,0 0 8 0,7-1 0 16,-4 6 0-16,3 0-8 0,3 0 8 0,3-2 0 0,0 2 0 16,4-3-12-16,-1 3 12 0,3-2-12 0,3 2 12 15,0 0-8-15,3 2 8 0,0 4 0 0,6-4 0 16,0 1-12-16,6 0 12 0,0 0-12 0,3-1 12 15,3-2-10-15,3 0 10 0,5 3-8 0,-2 0 8 16,3-6 0-16,3 3 8 0,0 0 0 0,3 0 0 16,2 0-8-16,7 0 0 0,-3-5 0 0,0 0 0 15,2 0 0-15,4-3-8 0,0 0 8 0,2 0-12 16,4-3 12-16,3 1 0 0,5 2 8 0,-2-3-8 16,-1-2 0-16,4 3 0 0,-3-4 0 0,2 1 0 15,7-5 0-15,-4-1 0 0,4 1 0 0,-4-1 0 16,4-2 0-16,-1-3 8 0,1-2-8 0,-1-3 0 15,4 0 0-15,-1-3 8 0,7 0-8 0,-7-2 0 16,1 0 8-16,-1-3-8 0,1-3 8 0,2-2-8 16,-2 0 14-16,2-1-2 0,-5-2 0 0,2 0 0 0,-5-2-3 15,3-3-1-15,2-6 0 0,-2 1 0 0,-1-1 0 0,1 0 0 16,-4-2 0-16,1-3 0 0,-7 1 12 0,4-4 3 16,-6 1 0-16,2-1 0 0,4 1 14 0,-4-3 3 15,-11 2 1-15,-3-2 0 0,2 0-8 0,-5-3-1 16,-3 1-1-16,-6-4 0 0,-3 1-17 0,-1-3-3 15,4 0-1-15,-9 0 0 0,-6 0-10 0,0 2 8 16,3-2-8-16,-6 0 8 0,0 0-8 0,-3-3 0 16,-6-2 9-16,3 2-9 0,0-5 10 0,-3 6-2 15,-9-4-8-15,0 4 12 0,0-1-4 0,0 0 0 0,-6 1-8 16,-3-4 12-16,-2 1-12 0,-4 0 8 0,0 2-8 16,-3-2 0-16,-8 2 20 0,-1 0-1 0,6 1-1 0,-3 4 0 15,1 1-18-15,-1-1-17 0,0 1 3 0,-2 2 1 16,-1-2 13-16,-3 2 16 0,-2-2-3 0,-4 2-1 15,0 5 0-15,-2 1-1 0,5 0 0 0,-3 2 0 16,-2 5-11-16,-1-2 10 0,1 5-10 0,-4 3 10 16,1 2-10-16,-1 1 8 0,0 4-8 0,4 1 8 15,-1 3 8-15,4 2 0 0,-4 0 1 0,3 5 0 16,1 0-17-16,-4 3 0 0,3 3 0 0,4 2 0 16,-1 3-9-16,3 2-3 0,10 3 0 0,-1 1-752 15,6 7-150-15</inkml:trace>
  <inkml:trace contextRef="#ctx0" brushRef="#br0" timeOffset="924.3144">16933 7625 1362 0,'9'-5'38'0,"-9"5"10"0,0 0-39 0,9-3-9 16,0 1 0-16,2-1 0 0,1 0 41 0,3 1 7 16,-3-4 0-16,3 1 1 0,6 0-6 0,0 2-2 15,-3-2 0-15,5 2 0 0,1-2-25 0,3 2-6 0,0 3-1 0,-3 0 0 16,-4 3-9-16,7 0 0 0,3 2 0 15,-6-2 0-15,0 2 0 0,-1 3 0 16,4-3 0-16,-3 3 0 0,0 3 0 0,0-3 0 0,-4 2 0 16,7 1 0-16,3 5 0 0,0-3 12 0,-9 3-2 15,5-3 0-15,4 5 14 0,0-2 2 0,-6 3 1 0,6 2 0 16,-4-2-7-16,4-1-2 0,0 1 0 0,-3-1 0 16,-1 3-6-16,4-2-2 0,0-1 0 0,3-2 0 15,-1 3-10-15,1-3 0 0,0-1 0 0,0 1 8 16,-1 0-8-16,4-3 0 0,-6 1 0 0,3-1 0 15,-4 3 0-15,1-3 0 0,0-2 0 0,3 2 8 16,-4-5-8-16,1 0 8 0,3 2-8 0,3-4 8 16,-1-1-8-16,1-2 0 0,0-3 0 0,0 0-572 15,-1-3-111-15</inkml:trace>
  <inkml:trace contextRef="#ctx0" brushRef="#br0" timeOffset="1957.2096">19356 7990 1288 0,'0'0'28'0,"0"0"7"0,6-5 1 0,-3 2 0 0,3-2-36 0,-1 0 0 0,1 0 0 0,0-1 0 16,0-2 40-16,-3 3 0 0,3-3 1 0,0 0 0 15,0 0-3-15,-3 0-1 0,3-2 0 0,-3 2 0 0,0 0 20 0,0-3 4 16,-3 1 1-16,0-1 0 15,-3 1-26-15,0-4-6 0,0 4-1 0,-3-3 0 16,3-3 0-16,-6 2 0 0,3 1 0 0,-3-3 0 0,0 0-9 16,1 1-1-16,-1 1-1 0,0 1 0 0,3 3 0 15,-3 2 0-15,0 0 0 0,0 0 0 0,3 2 12 16,0 4 2-16,-3 2 1 0,3 2 0 0,-3 4-42 0,3-1-9 16,-3 0-2-16,3 6 0 0,0 2 8 0,-3 3 0 15,4 0 1-15,-1 2 0 0,0 4 11 0,0-1-10 16,0 5 10-16,0-2-10 0,0 0 10 15,0 2-8-15,0 1 8 0,0 2-8 0,0-3 8 0,0 6 0 0,-3 0 0 16,0-3 0-16,0 3 0 0,3 2 0 16,-3 0 0-16,0 1 0 0,1-1 0 0,2-2 0 0,0-6 0 15,3 4 0-15,0-7 0 0,0 4 0 0,-3-6 0 16,6 0 0-16,3 0 0 0,-3-5 0 0,0 3 0 0,3-6 0 16,0 3 0-16,-3-3 0 0,3-2 0 0,0-1 0 31,0 1-103-31,0-1-18 0,0-2-4 0,0-5-685 0</inkml:trace>
  <inkml:trace contextRef="#ctx0" brushRef="#br0" timeOffset="2243.0867">19118 8316 1468 0,'0'0'32'0,"0"0"8"0,0 0 0 0,11-5 1 16,-2 2-33-16,0 0-8 0,3 1 0 0,0-1 0 0,0 0 0 0,0 1 0 15,3 2 0-15,-3 0 0 0,0 0 0 0,3 2 0 16,-4 1 0-16,4 0 0 0,-3-1 0 0,0 4 0 16,0-1 0-16,0 0 0 0,0 0 0 0,-3 1 8 15,0-1-8-15,3 0 8 0,-6 1 3 0,-1 2 0 16,1-3 0-16,0 3 0 0,-6-8 25 0,6 8 6 16,-3 0 1-16,3 0 0 0,-3 0 6 0,3 2 2 15,-3-2 0-15,-3 0 0 0,3 0-6 0,0 3-1 16,0-4 0-16,-3 1 0 0,3 0-33 0,0 0-11 15,0 0 0-15,0-3 0 0,-3 1 11 0,0-6-11 16,6 2 10-16,-6-2-10 0,0 0 0 0,3 6 0 0,3-1 0 0,-6-5 0 16,0 0 0-16,0 0 9 0,0 0-9 0,0 0 8 15,0 0-8-15,0 0 0 0,0 0 0 0,6-3 0 32,-3 1-25-32,-3 2-1 0,0 0 0 0,0-8-566 0,0 8-112 0</inkml:trace>
  <inkml:trace contextRef="#ctx0" brushRef="#br0" timeOffset="2698.0357">19763 7803 1576 0,'0'0'35'0,"0"0"7"0,3-3 2 0,-3 3 0 0,3-5-36 0,-3 5-8 0,0 0 0 0,0-3 0 15,0 3 51-15,0 0 8 0,0 0 1 0,-3 8 1 16,-3 5-26-16,3 0-6 0,1 3-1 0,-1 3 0 16,-3 2-4-16,0 3-2 0,0 0 0 0,0 2 0 15,-3 6-2-15,3 0-1 0,-3 2 0 0,3 0 0 16,-3 1-3-16,0-1-1 0,0 1 0 0,0-1 0 15,0-2-3-15,3-3-1 0,-3-5 0 0,6 2 0 16,0-5-11-16,1 0 8 0,-4-2-8 0,3-3 8 16,3-3-8-16,0 0 0 0,-3 0 0 0,3-5 8 15,-3 0-24-15,6-2-6 0,-3-6-1 0,0 0 0 16,0 0-128-16,0 0-25 0,6-8-6 0</inkml:trace>
  <inkml:trace contextRef="#ctx0" brushRef="#br0" timeOffset="3004.6824">19990 7715 1443 0,'0'0'32'0,"0"6"6"0,-6-1 2 0,3 5 0 0,-6 4-32 0,0 4-8 15,0 1 0-15,-3 7 0 0,0 1 76 0,0-1 12 16,3 6 4-16,-3 0 0 0,0 2-4 0,1 0 0 15,-1 3 0-15,0 3 0 0,3-3-24 0,0 3-6 16,0-3-1-16,0 0 0 0,3-5-21 0,0-1-4 16,3-1 0-16,-3-1-1 0,3-3-17 0,0 1-3 15,0-4-1-15,0-1 0 0,0-1-10 0,3-3 0 0,0 1 0 0,0-3 0 32,0 2-30-32,0 1-8 0,3-6-2 0,0 3-660 0,0 0-132 0</inkml:trace>
  <inkml:trace contextRef="#ctx0" brushRef="#br0" timeOffset="3903.4576">20448 8170 1235 0,'0'-8'35'0,"0"8"8"0,3-5-35 0,-3 0-8 0,-3 2 0 0,3 3 0 16,0 0 60-16,0 0 9 0,0 0 3 0,-3 5 0 16,0 1-16-16,0 2-4 0,0 2 0 0,-3 4 0 15,-3 1-14-15,9 4-3 0,-3 2-1 0,0 0 0 16,0 0-13-16,0 1-2 0,-3-1-1 0,3 0 0 15,-3-3-3-15,4 1-1 0,-1-3 0 0,0 2 0 16,0-4 8-16,0 1 2 0,0-4 0 0,3-3 0 16,0 0 16-16,0 0 3 0,0-8 1 0,0 0 0 15,3 2 4-15,-3-2 2 0,0 0 0 0,0 0 0 16,0 0-8-16,6-5-2 0,-6-5 0 0,3-1 0 16,0-2-13-16,-3 0-3 0,2-6-1 0,4 3 0 15,3 0-15-15,-3-2-8 0,-3-1 10 0,3 1-10 16,6-1 0-16,-3 1 0 0,-3-1 0 0,3 1 0 15,3 2 0-15,0 0-8 0,0 3 8 0,-3 2 0 0,0 1 0 0,2 2-12 16,1 0 12-16,0 2-10 0,0 4 10 0,-3 2 0 16,3 0 0-16,0 2 0 15,0 1-16-15,0 2-5 0,-3 3-1 0,3-2 0 16,-4-1-7-16,4 3-2 0,-3-3 0 0,0 3 0 0,0-3 9 0,0 1 2 16,0-1 0-16,0-3 0 15,-3 4-7-15,3-4-1 0,0 4 0 0,-3-6 0 0,-6 0 16 0,0 0 4 16,0 0 0-16,3 0 0 0,-3 0 8 0,0 0 0 15,0 0 0-15,0 0 0 0,0 0 9 0,0 0-9 16,0 0 12-16,0 0-12 0,-3 8 8 0,0 0-8 16,-6 0 0-16,0-1 0 0,3 1 0 0,0 3 0 0,-3 0 0 0,0-1 0 15,0 3 0-15,0 1 0 0,3-4 0 16,0 3 0-16,0 3 0 0,0-5 0 0,3 2 0 0,1-2 0 16,-1-1 0-16,0-2 0 0,3 5 0 0,0-5 0 15,3 0 0-15,-3 0 0 0,3 0 0 0,-3-8 0 16,5 3 0-16,-2-1 0 0,6 1 0 0,-9-3 0 15,6-3 12-15,3-2-12 0,0 0 12 0,0-3-12 16,0 0 0-16,0-3 0 0,3-2 0 0,0 3 0 16,-3-4 0-16,0 4 0 0,0-3 0 0,-3 2 0 15,-3 0 0-15,2 3 0 0,-2 1 0 0,0-1-12 16,0 5 12-16,-3 3 0 0,0 0 0 0,0 0 0 16,0 0 0-16,0 0 0 0,0 0-8 0,0 5 8 15,0 3 0-15,0-8 0 0,3 11 0 0,0-1 0 16,0-2 0-16,0 0 0 0,0 3 0 0,0-3 0 15,0-3 0-15,3 0-12 0,3 1 1 0,0-4 1 16,3 1-54-16,-3 0-12 0,0-6-1 0,3 0-504 16,0-5-101-16</inkml:trace>
  <inkml:trace contextRef="#ctx0" brushRef="#br0" timeOffset="4405.4037">21246 7710 1332 0,'0'-3'29'0,"0"3"7"0,0 0 0 0,0 0 1 0,0 0-29 0,0 0-8 16,0 0 0-16,0 0 0 0,0 0 28 0,0 8 4 15,-6 5 0-15,3-2 1 0,-3 2 18 0,3 3 3 16,-3 5 1-16,0 1 0 0,0-1 0 0,-3 5 0 0,3 1 0 0,-3 2 0 16,-3 0-15-16,3 3-4 0,-2-3 0 0,-1 2 0 15,0 1-8-15,3 0-1 0,-3 2-1 0,3-2 0 16,3-3-1-16,-3 0 0 0,0 0 0 0,3-5 0 15,3 3-7-15,0-6-2 0,0 0 0 0,3-3 0 16,0-2-2-16,3-2-1 0,-3 1 0 0,3-1 0 16,0-1-3-16,3-2-1 0,0-4 0 0,0 4 0 15,0-3-9-15,0-3 0 0,3 1 0 0,3-1 0 16,3-3 8-16,-3-2-8 0,-1 0 8 0,4 0-8 16,0-5 9-16,3-3-9 0,0 0 10 0,-3 0-10 15,-3 0 0-15,0-2 0 0,0-3 0 0,2-1 0 16,-2 1 0-16,0 0-8 0,-6 0 8 0,-3-1-10 15,-3-1 10-15,0-1-12 0,3 0 12 0,-6 3-12 16,0-1 12-16,3 1 0 0,-3 0 0 0,-3 0 0 0,0 2-14 0,0 6-1 16,0 0 0-16,-3 2 0 15,1 3-4-15,-1 3-1 0,-3 2 0 0,6 3 0 16,-3 0 20-16,0 5 0 0,0-2-8 0,3 4 8 0,-3-1 0 0,3 2 0 16,3-3-8-16,0 3 8 0,0-1 0 0,3-1 0 15,3-1 0-15,3 0 0 0,6-2 0 0,-3-1 0 16,0 1 0-16,0-3 0 0,0 0 0 0,3-3 0 15,0 0 0-15,2-2 0 0,1-3 0 0,-3 0-10 16,-3 0 0-16,3-3 0 16,0 1-54-16,-3-1-12 0,0-2-1 0</inkml:trace>
  <inkml:trace contextRef="#ctx0" brushRef="#br0" timeOffset="4621.4291">20936 8041 1862 0,'0'0'52'0,"0"0"13"0,0 0-52 0,-6 0-13 0,3 0 0 0,3 0 0 15,3 2 36-15,-3-2 5 0,0 0 1 0,9 3 0 16,3 0 15-16,3-3 3 0,0 0 1 0,3 0 0 16,3 0-20-16,-1 0-4 0,7-3-1 0,0 3 0 15,3-3-20-15,2 1-5 0,1-4-1 0,6 4 0 16,0-4-26-16,-1 4-6 0,-2-1-1 0,3-2-991 15</inkml:trace>
  <inkml:trace contextRef="#ctx0" brushRef="#br0" timeOffset="5625.3843">22171 7559 1202 0,'3'-18'26'0,"0"10"6"0,-3 0 0 0,3-3 3 0,0-2-35 0,0 5 0 0,0-3 0 0,0 3 0 16,-3 1 89-16,0 1 11 0,0 6 3 0,0 0 0 16,0 0-27-16,0 0-4 0,3 11-2 0,-6 2 0 15,0 3-37-15,-3 5-7 0,3 3-2 0,-3 8 0 16,-2-1-12-16,-1 6-4 0,0 6 0 0,-6-1 0 15,0 6-8-15,0-6-11 0,3 3 3 0,-3-3 0 16,0 1 32-16,-3-4 6 0,1 1 2 0,2 0 0 0,-3-1-32 16,3-1 0-16,-3-1 0 0,6-6 0 15,0-2 20-15,0-2-1 0,1-3-1 0,2-3 0 0,0-3 22 0,0 1 5 16,0-3 1-16,3-3 0 0,3-2-30 0,0-3-7 16,3-8-1-16,0 5 0 0,3-3 5 0,-3-2 1 15,0 0 0-15,6-2 0 0,6-6-3 0,-3-3-1 16,3-2 0-16,-1-3 0 0,4 0 1 0,-3-5 0 15,0-3 0-15,3 1 0 0,0-4 7 0,-3 3 2 16,0 6 0-16,0-1 0 0,3-2-31 0,-4 5-5 16,1 3-2-16,3 2 0 0,-6 6 2 0,3 0 1 15,0 2 0-15,0 3 0 0,0 5 15 0,0 3 0 16,0 0 0-16,-6 6-9 0,2-1-6 0,-2 0-1 0,3 3 0 16,-6 2 0-16,0 1 16 0,-3-1-11 0,0 1 11 0,-3-3-10 15,-3 0 10-15,0 2 0 0,0-2 0 0,1 3 0 16,-4-6 8-16,-3 3-8 0,0-6 10 0,0 4-10 15,0-1 10-15,-3 0-10 0,3-2 10 0,0-3-10 16,0-1 16-16,0 1-4 0,-2-2 0 0,2-1 0 16,3-5 14-16,-3-3 2 0,3 1 1 0,0 2 0 15,0-6-4-15,3 1-1 0,0 0 0 0,0 0 0 16,3-1-13-16,0 1-3 0,3 0-8 0,-3 2 12 16,3-2-12-16,0 5-10 0,0 0 2 0,0 0 0 15,0 0 0-15,9-3 0 0,0 0 0 0,3 3 0 16,0 3 0-16,3-3 0 0,0 3 0 0,0-1 0 15,2 1 8-15,4-3-8 0,0-3 8 0,9 3-8 16,-3-5 8-16,-1 2 0 0,1-2 0 0,-3 0 0 16,6 0 0-16,-3-3 0 0,-1 0 0 0,-2-3 0 0,-3 0 0 15,0 1 0-15,0-1 0 0,0-2 0 0,-4 0 0 0,1 0 0 16,-6-1 0-16,0-1 0 0,0-1-19 0,-3 2-1 16,0-4-1-16,-3 2 0 0,-3 0 21 0,0 3-11 15,0 0 11-15,-6-1-8 0,0 1 8 0,0 3-13 16,-3-1 5-16,0 3 8 0,0 3 0 0,0 0 18 15,-6-1-2-15,9 6 0 0,-9 3-16 0,3 2 0 16,-3 3 0-16,3 3-9 0,1-1 9 0,-4 9 0 16,3-3-9-16,3 2 9 0,-3-2 0 0,-3 3 15 15,12 2-3-15,-3-3 0 0,0 1-4 0,6-1-8 16,0-2 11-16,-3-3-11 0,9 3 11 0,-3-5-11 0,0-1 10 16,3 1-10-16,0-3 0 0,2-3 0 0,4 1 0 0,-3-1 0 31,3-2-22-31,-6-3-7 0,6 0-2 0,0-3 0 15,0 0-148-15,0 1-29 0,0-4-7 0</inkml:trace>
  <inkml:trace contextRef="#ctx0" brushRef="#br0" timeOffset="5913.7297">22871 8078 1762 0,'0'0'50'0,"-3"-6"10"0,0 1-48 0,0 0-12 0,3-3 0 0,0 8 0 16,-12-5 84-16,12-1 15 0,-9 1 2 0,9 5 1 16,0 0-35-16,-12 0-7 0,3 0-2 0,9 0 0 15,-12 3-26-15,1 2-6 0,-7 3-1 0,6 0 0 16,0 2-1-16,-3 4-1 0,3 2 0 0,3 2 0 0,-3 1-3 0,0-1 0 16,-5 3 0-16,11-2 0 0,-6 2-2 0,9 0-1 15,-3-2 0-15,3-1 0 0,0 1-6 0,6-3-2 16,3-1 0-16,6-1 0 0,0-1-9 0,-4-3 0 15,4 4 0-15,3-6 0 0,0 0-13 0,3 0-5 16,0-3-1-16,-3-3 0 16,3 4-52-16,-1-4-10 0,-2 1-3 0,3-3-620 15,-3 0-124-15</inkml:trace>
  <inkml:trace contextRef="#ctx0" brushRef="#br0" timeOffset="6235.9116">23151 8154 1940 0,'0'0'43'0,"3"-2"9"0,-3-3 1 0,-3 2 1 0,-6-5-43 0,0 5-11 0,9-2 0 0,-6 2 0 15,-3 1 56-15,3 2 10 0,-3 0 2 0,3 2 0 16,-3 1-40-16,0 2-7 0,0 6-1 0,-2-1-1 16,-1 1-8-16,3 5-2 0,-3 0 0 0,6 0 0 15,-3 2-9-15,0-2-14 0,6 0 3 0,-3-3 1 16,3 3 10-16,3 0 0 0,-3-3 0 0,6-2 0 15,-3-1 0-15,3 1 0 0,3-3 0 0,-3 0-8 16,6-3 20-16,-3 0 5 0,3 1 1 0,-3-6 0 16,9 0 23-16,-3 0 5 0,-1-6 1 0,1 4 0 15,0-1-16-15,-3-2-3 0,6-3-1 0,-6-3 0 0,-3 1 1 16,3-1 1-16,-6-5 0 0,3 3 0 0,-3-3-8 16,-3 3-1-16,0-6-1 0,0 3 0 0,6-2-19 0,-6 5-9 15,-6-3 1-15,6 3-801 16,0-3-160-16</inkml:trace>
  <inkml:trace contextRef="#ctx0" brushRef="#br0" timeOffset="7206.8428">23249 8094 1364 0,'6'-6'30'0,"3"4"6"0,-6-4 2 0,-3 6 0 0,0 0-30 0,0 0-8 0,0 0 0 0,0 0 0 15,0 0 50-15,0 0 9 0,6 11 1 0,-3 0 1 16,3-1-15-16,-6 3-3 0,0 1-1 0,-6-1 0 16,6 5-9-16,-3-2-1 0,0 0-1 0,0 0 0 15,0 0-3-15,-6 0 0 0,9-3 0 0,-6 3 0 16,3-6-2-16,0 4-1 0,3-6 0 0,-3 0 0 0,3-1 0 0,0-7 0 16,0 0 0-16,0 0 0 0,0 0-1 0,0 0-1 15,0 0 0-15,6 6 0 0,3-6 1 0,0 0 0 16,-3-6 0-16,0 1 0 0,3-3-8 0,3-2-2 15,-6-1 0-15,3 0 0 0,-1-2-14 0,-2 0 11 16,3-3-11-16,3 3 10 0,-3-3-10 0,0 3 0 16,-3 0 0-16,0 2 0 0,3 0 0 0,0 1 0 15,-3 5 0-15,0-1 0 0,0 4-8 0,-6 2 8 16,0 0-10-16,6 5 10 0,0 3-13 0,-3 0 3 16,3 2 1-16,-3 1 0 0,-3 2 9 0,0 0-10 15,0 3 10-15,0 0-10 0,0-3 10 0,0 3 0 0,0 0 0 16,0-3 0-16,-3 1 0 0,3-4 0 0,0 1 0 0,0-1 0 15,0-2 0-15,0 0 0 16,0-8 0-16,-6 8 0 0,6-8 0 0,0 0 9 0,0 0-9 0,0 0 0 16,0 0 18-16,9 0-3 0,-1-3-1 0,1 1 0 15,0-3-2-15,3-3 0 0,-3 0 0 0,3-3 0 16,0 3-4-16,0-5 0 0,-3-3-8 0,6 0 12 16,-3 0-12-16,-1 0 0 0,-2 1 0 0,0-4 0 15,3 3 17-15,-6 0-2 0,0 3-1 0,3-3 0 16,0 6-14-16,-6-1 0 0,3 3 0 0,-3-3 0 15,-3 6 0-15,0 5 0 0,0 0 0 0,0 0 0 16,0 0-27-16,0 0-8 0,0 0-1 0,0 8-1 16,-9 0 19-16,9 3 4 0,-3-1 1 0,0 1 0 15,0 2 13-15,0 0 0 0,3 3-10 0,0 0 10 16,3 0 0-16,-3 0 0 0,0 0 0 0,6-3 0 0,-3 3-8 0,3 0 8 16,-3-3-10-16,6-3 10 0,-3 1 0 0,0 0 0 15,3-1 0-15,0-2 0 0,0 0 0 0,-1-3-9 16,4 1 9-16,-3-4 0 0,3-2 0 15,0 0 0-15,-3 0 0 0,3-2 0 16,0-1-12-16,-3 0 2 0,0-2 1 0,3 0 0 0,-3-3 9 0,5 3-13 16,-8-6 5-16,3 3 8 0,-3 0 0 0,0-5 0 15,-6 2 0-15,9-2 0 0,-9 2 0 0,0-2 0 16,0 0 0-16,0 0 0 0,0 2 0 0,0-2 0 16,0 0 0-16,-3 2 0 0,-3 1 0 0,6-1 0 15,-6 6 0-15,0-1 0 0,6 6 0 0,-9 0 0 0,6 3 14 16,-3 0-4-16,-5 2-10 0,2 3 0 0,3 0 0 0,-3 2 0 15,0 4 0-15,3-1 0 0,-6 3 9 0,3-3-9 16,6 0 8-16,-6 3-8 0,6-3 8 0,-3 1-8 16,6-1 0-16,0-3 0 0,6-2 0 0,-3 3 0 15,-3-1-15-15,12-2-1 0,-6 0 0 0,3-2 0 32,0-4-60-32,3 4-13 0,0-6-3 0,0 0-504 0,-1 0-102 0</inkml:trace>
  <inkml:trace contextRef="#ctx0" brushRef="#br0" timeOffset="7475.3799">24207 8136 1310 0,'0'0'37'0,"-3"-8"8"0,1 0-36 0,-1 0-9 0,-3 3 0 0,0-3 0 16,-3 3 87-16,-3-1 15 0,3-2 3 0,0 6 1 16,-3-1-35-16,-3 3-7 0,0 3-2 0,6-1 0 0,-3 1-14 0,1 2-4 15,2 1 0-15,-3-1 0 0,3 3-44 0,0 0-23 16,3 2 3-16,0 1 0 0,3 0 9 0,3 4 3 15,0 1 0-15,3-2 0 0,-3 4 8 0,3-2-12 16,3 2 12-16,-3 1-12 0,6 2 12 0,-6-5-8 16,3 0 8-16,-3 0-8 0,-3 0 8 0,0-3 8 15,6 3-8-15,-6 0 11 0,0-6 22 0,-6 3 5 16,6-2 1-16,-3 2 0 0,-3-2-3 0,-6-1-1 16,3 1 0-16,-3 2 0 0,-3-2-19 0,0-1-4 15,0 1-1-15,0-3-663 16,1 2-133-16</inkml:trace>
  <inkml:trace contextRef="#ctx0" brushRef="#br0" timeOffset="8125.5772">19677 9221 1452 0,'-3'0'41'0,"3"0"9"0,-3 5-40 0,3 0-10 0,-3 3 0 0,0 0 0 16,3 3 8-16,0 5 0 0,0-3 0 0,-6 3 0 15,3 2 15-15,0 6 2 0,0 0 1 0,-3 0 0 16,3 5 24-16,-3 0 5 0,-2 0 1 0,2 3 0 16,0-3-7-16,-3 5-1 0,-3-2 0 0,3-3 0 15,-3 0-9-15,3 0-3 0,-6-2 0 0,3-3 0 16,-3 2-36-16,6-2 0 0,0-3 0 0,1-2 0 16,-1 2 11-16,3-5-3 0,-3-3 0 0,3 0 0 15,-3-5-8-15,6 3 0 0,-3-3 0 0,3-1 0 16,3-7-44-16,0 0-10 0,0 0-2 0,0 0-518 15,0-10-103-15</inkml:trace>
  <inkml:trace contextRef="#ctx0" brushRef="#br0" timeOffset="8459.133">19668 9189 1468 0,'0'0'32'0,"6"-5"8"0,0-3 0 0,3 0 1 0,-6-3-33 0,6 3-8 15,0 3 0-15,0 0 0 0,0-1 33 0,0 4 5 16,0-1 1-16,0 3 0 0,2 0-1 0,-5 5 0 16,6 1 0-16,-3 2 0 0,0 2 3 0,3 3 1 15,-3-2 0-15,0 5 0 0,-3-3-19 0,-3 3-4 0,0 0-1 0,3 0 0 16,-6 2 2-16,-3-2 1 0,0 0 0 0,0 0 0 16,-3 2 16-16,0 1 3 0,-6-3 1 0,3 0 0 15,-3 0-5-15,0-1-2 0,-3 4 0 0,6-6 0 16,-2 0-10-16,-1 1-3 0,3-4 0 0,0-2 0 15,0-3-9-15,3-2-3 0,0 5 0 0,0-5 0 16,3-1-21-16,3-2-5 0,0 0-1 0,-3 0 0 16,3-5-125-16,3-3-25 0,3 0-4 0</inkml:trace>
  <inkml:trace contextRef="#ctx0" brushRef="#br0" timeOffset="9024.3483">20153 9239 1566 0,'0'-8'34'0,"0"8"7"0,0 0 2 0,0-8 1 0,0 0-35 15,-3 3-9-15,0-3 0 0,0 0 0 0,0 3 39 0,-2 0 5 16,2-3 2-16,-6 2 0 0,3 6 13 0,6 0 2 16,-6-2 1-16,-3 4 0 0,0 1-19 0,0 2-4 15,-3 1-1-15,6 4 0 0,-3-2-19 0,-3 5-4 16,6 1-1-16,-3-1 0 0,6 0-6 0,-6 6 0 15,1-3-8-15,-1 2 12 0,3 1-12 0,3-4 11 16,0 1-11-16,-3 0 10 0,3-3 7 0,3 3 2 16,3 0 0-16,-3-5 0 0,3 2-19 0,0 0 0 15,3-5 0-15,3 0 0 0,-1-3 0 0,1 1 0 0,0-1 8 0,3-2-8 16,0-6 12-16,0-2-4 0,-3-3 0 0,6-3-8 16,-3 3 15-16,0-2-4 0,-3-4-1 0,3 1 0 15,-4 0-10-15,1 0 12 16,0 2-12-16,-3-2 12 0,0 2-12 0,0-2 0 0,0 5 0 0,-3 0 0 15,0 0 0-15,3 6 0 0,-6-4 0 0,3 4 0 16,-3 2 0-16,0 0 0 0,0 0-12 0,0 0 12 16,3 5-16-16,-3 6 5 0,0-3 1 0,3 2 0 15,0 1-1-15,0-1 0 0,0 3 0 0,0-2 0 16,0 0-42-16,3 2-9 0,-3-3-2 0,3 1 0 16,-3 0-33-16,3-1-7 0,0-2-2 0,0 0 0 15,0 3 29-15,-4-3 5 0,1 0 2 0,3-3 0 16,-3 0 53-16,0 0 17 0,-3-5-10 0,0 0 10 15,0 0 48-15,0 0 14 0,0 0 3 0,0 0 1 0,6 0 40 16,-6 0 8-16,6-5 2 0,-3 0 0 0,0 2-42 0,0-5-8 16,0 0-2-16,0-2 0 0,3-1-1 0,3-2-1 15,-3 0 0-15,0-3 0 0,0 0-22 0,3 0-4 16,0 3 0-16,3 0-1 0,0-1-21 0,-3 4-4 16,-7-1-1-16,4 3 0 0,3 0-9 0,0 3 0 15,-6 2 0-15,-3 3 0 0,0 0-12 0,9 0-5 16,0 0-1-16,-9 0 0 15,0 0-45-15,12 0-9 0,0 3-1 0,0 0-1 16,-3-3-98-16,0 0-19 0,0 2-4 0,6-2-634 16</inkml:trace>
  <inkml:trace contextRef="#ctx0" brushRef="#br0" timeOffset="9291.4098">20817 8845 1591 0,'0'0'35'0,"0"0"7"0,0 0 2 0,-6 5 0 0,0 1-35 0,3 4-9 0,-3-2 0 0,0 3 0 16,-3 2 52-16,1 0 9 0,2 3 2 0,0 3 0 15,0 2-4-15,-3 0-1 0,0 3 0 0,0 2 0 16,0 3-22-16,-3 3-4 0,0 0 0 0,0 0-1 16,6-3 0-16,0 2 0 0,-3-4 0 0,6-1 0 15,-6 1-14-15,6-3-2 0,1-3-1 0,-1 0 0 16,3-3-6-16,3 4-8 0,-3-7 11 0,2-1-11 15,1-1 9-15,3 0-9 0,0-5 0 0,0 0 9 16,3-3-9-16,-3 3-9 0,0-2 9 0,0-4-13 16,3-2-23-16,0 0-5 0,-9 0-1 0,6-5-617 15,3-3-123-15</inkml:trace>
  <inkml:trace contextRef="#ctx0" brushRef="#br0" timeOffset="9459.5313">20668 9242 1774 0,'0'0'39'0,"0"0"8"0,0 0 1 0,0 0 3 0,0 0-41 0,0 0-10 16,6 3 0-16,0-1 0 0,0 1 50 0,3-3 8 15,3 0 2-15,0-3 0 0,3 3-17 0,-3-2-3 16,0-1-1-16,3 3 0 0,2-3-39 0,-2 3-21 0,6-2 2 0,-3 2-601 16,0 0-121-1</inkml:trace>
  <inkml:trace contextRef="#ctx0" brushRef="#br0" timeOffset="10131.7292">21442 9205 1810 0,'-18'3'51'0,"18"-3"12"0,-9 0-51 0,-2 2-12 0,-7 3 0 0,3-2 0 15,6 2 107-15,-6 6 18 0,0-3 4 0,3 2 1 16,-3 1-130-16,3 0-35 0,0 2-2 0,4 0-1 0,2 0 50 0,0 1 11 16,3-1 1-16,0-3 1 0,6 1-3 0,-3 0-1 15,3-4 0-15,3 4 0 0,0-3-8 0,0 0-1 16,5-3-1-16,1-2 0 0,-3 0 0 0,-9-3 0 16,9-6 0-16,0 4 0 0,3-4 15 0,-3 1 3 15,-3-6 1-15,0 3 0 0,0-5 4 0,3 3 1 16,-3-4 0-16,0 1 0 0,-3 3-19 0,3-1-4 15,-3 0-1-15,0 4 0 16,0 1-11-16,-1 1 0 0,-2 0 0 0,3-1 0 0,3 1 0 0,-3 2 0 16,3-2-12-16,0 2 12 0,3-2-21 0,0 5 3 15,0-5 1-15,0 2 0 16,0 1-7-16,3-6-2 0,0 2 0 0,0-2 0 16,0-2-10-16,2-1-1 0,1-2-1 0,0-3 0 0,0-2 12 0,3-4 2 0,3-4 1 0,0 0 0 15,2-6 23-15,1 3 18 0,0-3-3 0,3 6-1 16,-6-1-14-16,3 3-13 0,-7 0 2 0,1 1 1 15,-3 4 18-15,-6-2 3 0,9 2 1 0,-9 4 0 16,0-1-3-16,-3 5 0 0,0 3 0 0,0 0 0 16,0 3-1-16,-6 5-8 0,0 0 12 0,0 0-4 15,-6 10-8-15,0 4 0 0,0 4 0 0,-3 1-11 16,-3 5 11-16,-3-1 0 0,-3 6-9 0,0 6 9 16,-6 7 0-16,1 3 0 0,-1 8 0 0,3 0 0 15,-6 0 0-15,6-3-11 0,1 0 11 0,2-2-8 16,3-3 8-16,0 3 0 0,3-1 0 0,3-2 0 15,3-2 0-15,0-6 0 0,3-3 0 0,3-5 0 16,0 0 0-16,3-8 0 0,-3 1 0 0,6-6 0 16,-3-6 0-16,3 1 8 0,0-3-8 0,0-6 0 0,0-2 25 0,3-2 1 15,0-4 0-15,3-2 0 0,0-5 7 0,2-5 2 16,-2-1 0-16,3-5 0 0,0-2-17 0,-3-3-3 16,-3 0-1-16,-3-3 0 0,-3 5 0 0,0 1 0 15,-3 2 0-15,-3 3 0 0,0 2-14 0,0 6-8 16,-3 0 8-16,3 2-13 15,-6 3-29-15,3 3-6 0,0 3 0 0,0-1-688 16,-3 3-138-16</inkml:trace>
  <inkml:trace contextRef="#ctx0" brushRef="#br0" timeOffset="10569.2543">22511 8808 1436 0,'0'0'32'0,"0"0"6"0,0 0 2 0,0 0 0 0,-3 5-32 0,0 6-8 0,0 2 0 0,-3 0 0 0,0 6 58 0,-3 2 10 15,0 0 3-15,0 3 0 0,-3 5-7 0,3 0 0 16,-9 3-1-16,10 2 0 0,-10-2-11 0,3 2-1 15,0-2-1-15,0 0 0 0,0 0-26 0,-3-3-6 16,0 3-1-16,7-6 0 0,2 1-17 0,-3-4 0 16,0-2 8-16,6 1-8 15,0-4-56-15,3 1-14 0,-6-6-3 0,6 0-1 0,-3 0 60 0,3-5 14 0,3 0 0 16,-6-2-565-16,0-6-112 16</inkml:trace>
  <inkml:trace contextRef="#ctx0" brushRef="#br0" timeOffset="11243.5644">22320 9115 1321 0,'0'0'28'0,"0"0"7"0,3 0 1 0,-3 0 2 0,0 0-30 0,18 0-8 0,-3-3 0 0,0 3 0 15,-3-2 44-15,3-1 8 0,0 0 2 0,-4-2 0 16,7 0-18-16,-3-1-3 0,3-1-1 0,0-4 0 16,3-5-10-16,-3 3-2 0,2-6-1 0,1 1 0 15,0-1 13-15,-3 1 2 0,3 2 1 0,-6 0 0 16,-3-3-12-16,3 6-3 0,-4-5 0 0,-2 4 0 15,0 1-9-15,0 3-3 0,-3-1 0 0,-3 3 0 16,3 0 16-16,-6 3 4 0,-3 0 0 0,3 5 0 0,0 0-20 16,-3 5-8-16,-3 0 0 0,0 6 8 0,3 2-8 0,-6 6 8 15,-6 2-8-15,4 5 8 0,-1 3-8 0,-3 0 0 16,3 6 0-16,-3-1 0 0,0-2 0 0,3 0-11 16,-3-1 3-16,6 1 0 0,-3-3 18 0,4-2 4 15,-1-1 1-15,-3-5 0 0,9 1 13 0,-6-4 4 16,3 3 0-16,0-2 0 0,3-1 1 0,0-5 1 15,0 1 0-15,3-4 0 0,-3-4-6 0,3 2-2 16,0-1 0-16,0-7 0 0,0 0 1 0,0 0 0 16,0 0 0-16,6-2 0 0,3-6-7 0,0 0 0 15,-3 0-1-15,0 0 0 0,9-3-8 0,-4 1-2 0,1-1 0 16,-3-2 0-16,0 0-9 0,0 2 0 0,-3 1 0 16,3 2 0-16,-6 0 0 0,3 0 0 0,-3 5-12 15,3 1 12-15,-6 2-16 0,0 0 4 16,0 0 0-16,3 5 1 0,3 5-3 0,-3-2-1 0,-3 0 0 0,0 6 0 15,3-1 15-15,-3 0 0 0,6 0 9 0,-6 0-9 16,3 1 0-16,0-1 0 0,3 3-8 0,3-6 8 16,0 1 0-16,-1-6 0 0,-2 3 0 0,3-2 0 15,3-4 0-15,-3-2 0 0,0 0 0 0,6-5 0 16,-9 0 0-16,12 2 0 0,-6-5 10 0,3-3-2 16,-4 3-8-16,1-5 0 0,0 3-8 0,0-4 8 15,-3-1 0-15,0 1 0 0,-3-2 0 0,0 3 8 16,0-3-8-16,-3 0-10 0,-3 3 10 0,0 0-13 15,0 0-5-15,-3 0-1 0,0 2 0 0,0 3 0 16,0 0 19-16,-3 3-8 0,0 2 8 0,0 3 0 16,-3 5-12-16,3 1 4 0,-3 2 8 0,0 5-13 0,3 0 13 15,-5 0 0-15,8 6 0 0,-3 2-9 0,3-2 9 0,0 2 0 16,-3 0 0-16,12 0 0 0,-3-2 0 0,3-1 0 16,0-2 0-16,2 0 0 15,1 0 0-15,3-3 0 0,3-2 0 0,-3-1-12 16,0-2-83-16,0 3-17 0,0-3-3 0</inkml:trace>
  <inkml:trace contextRef="#ctx0" brushRef="#br0" timeOffset="11866.8969">20522 10279 1627 0,'0'0'46'0,"0"0"10"0,0 0-44 0,0 0-12 15,0 0 0-15,0-5 0 0,0 5 101 0,-3-6 19 16,1 1 3-16,-4 0 1 0,3 0-31 0,-3 2-5 15,-3-2-2-15,0 2 0 0,3 0-40 0,-6-2-8 16,0 5-2-16,0-3 0 0,-3 1-8 0,3 2-3 16,-3 2 0-16,4 1 0 0,-4 0-15 0,3-1-10 15,0 4 12-15,0-1-12 0,0 0 0 0,3 3 0 16,0 0 0-16,0 0 0 0,6 3-8 0,0 2 8 16,0-3-13-16,3 6 5 0,6 0-3 0,0 3 0 15,0-1 0-15,3 1 0 0,3 2 11 0,0-3-12 16,0 4 12-16,0-4-12 0,3 1 12 0,-3-1 0 0,-1-2 8 0,1 0-8 31,0-3-21-31,-3 3-9 0,-3-3-2 0,0 1 0 0,-3-1 32 0,-3-3 20 0,-3 1-4 0,0 2 0 16,-3-5-4-16,-3 3 0 0,0-3-1 0,-3 0 0 15,0-1 15-15,1 1 3 0,-4 0 1 0,3-5 0 16,-3 0-1-16,3-1 0 0,-3-2 0 0,3 0 0 16,3-2-13-16,-3-1-4 0,3-2 0 0,3-1 0 15,1 1-28-15,-1-3-5 0,6 0-2 0,0-2 0 16,0-1-119-16,6-5-24 15,2 0-5-15</inkml:trace>
  <inkml:trace contextRef="#ctx0" brushRef="#br0" timeOffset="12114.2642">20814 10025 1396 0,'-3'13'31'0,"3"-5"6"0,-3 3 2 0,-3 2 0 0,0 3-31 0,0 2-8 15,3 1 0-15,-3 2 0 0,0 3 48 0,1-3 9 16,-1 3 2-16,0-3 0 0,-3 0 4 0,0 3 1 16,0 3 0-16,-3-1 0 0,3 3-1 0,-3 0 0 15,3 0 0-15,-3 0 0 0,3 1-30 0,0-4-5 16,-3 0-2-16,4-2 0 0,2 0-26 0,-3 0 0 16,3-3-9-16,-3-2 9 0,0-4-17 0,3-1 3 15,0-4 1-15,3 1 0 16,0-3-44-16,0-3-9 0,3-5-2 0,0 0-511 0,0 0-102 0</inkml:trace>
  <inkml:trace contextRef="#ctx0" brushRef="#br0" timeOffset="12564.3054">20603 10388 1360 0,'0'0'30'0,"0"0"6"0,0 0 2 0,6 2 0 0,3-2-30 0,0 3-8 0,0-1 0 0,0 1 0 16,5 0 25-16,1-1 4 0,0-2 1 0,-3 0 0 15,6 0 12-15,-3 0 2 0,3 0 1 0,0 0 0 16,2-2-1-16,-2-1 0 0,0 0 0 0,-3 3 0 16,0-2-27-16,3 2-5 0,-6-3-2 0,0 3 0 15,-1 0-10-15,-5 0 8 0,3 0-8 0,-9 0 8 16,0 0 68-16,0 0 12 0,0 0 4 0,3 5 0 16,-3 3-92-16,0 3-33 0,-9 0 1 0,3-1 0 0,0 6 32 15,0 0 19-15,-2 0-3 0,2 2 0 0,-3-2-5 0,0 3-2 16,3-3 0-16,-3 2 0 0,3-2-1 0,3 3 0 15,-3-6 0-15,3 3 0 0,3-3-8 0,-3-3 0 16,3 1 0-16,0-3 0 0,3 0 8 0,0 0-8 16,-3-8 12-16,6 5-4 0,0-2 5 0,0-3 1 15,3 0 0-15,3-3 0 0,-3 0 5 0,3-2 1 16,-1-3 0-16,1-2 0 0,0 2-20 0,0-3 0 16,0-2 0-16,-3 0 0 0,3 2 0 0,-3 1 0 15,-3-4 0-15,-3 6 0 0,0-2 0 0,3 2 0 16,-3 0 0-16,0 3 0 0,-3 5 0 0,0 0 0 15,0 0 0-15,0 0 0 0,0 0 0 0,0 0-9 0,0 0 9 0,-3 8-8 16,3-1 8-16,-3 4 0 0,3 0 0 0,0-1 0 16,3-2-11-16,-3 3 11 0,0-3-13 0,3 0 5 31,3 0-40-31,-3-3-7 0,-3-5-1 0,6 5-583 0,2-5-116 0</inkml:trace>
  <inkml:trace contextRef="#ctx0" brushRef="#br0" timeOffset="13026.9098">21359 10136 1684 0,'0'0'37'0,"0"0"8"0,0 0 2 0,0 0 0 0,0 0-38 0,0 0-9 0,0 8 0 0,-3 3 0 16,0-1 48-16,0 4 7 0,0-1 1 0,-3 0 1 15,0 3-17-15,0 0-4 0,-3 2-1 0,3 1 0 16,-3 2-10-16,0 3-1 0,0 2-1 0,1 6 0 0,-4 0-14 0,3-1-9 15,0-1 12-15,3 1-12 0,0-4 0 0,0 2 0 16,3 0 0-16,-3-5 0 0,3 0 8 0,3-3-8 16,-3-3 0-16,3-2 0 0,0-3 0 0,3 1 0 15,0-6 0-15,3 0 0 0,-3-3-9 0,3 0-3 16,0-5 0-16,3 0 0 0,0 0 2 0,0-5 0 16,2-3 0-16,1 3 0 0,3-6-5 0,0 0-1 15,0-2 0-15,0 0 0 0,3-6 55 0,-6 4 10 16,0-4 3-16,2-2 0 15,-5 0-117-15,-3 0-23 0,-3-1-5 0,0 1-1 0,0 0 66 0,-3 0 12 0,-3 5 4 0,-3 0 0 16,3 6 12-16,0 2 0 0,-3 2 0 0,-2 6 0 16,-1 0 13-16,0 6 6 0,3 2 1 0,0 2 0 15,3 3 4-15,-3 3 2 0,3 0 0 16,0 0 0-16,0 2-5 0,3-2-1 0,3 0 0 0,3 0 0 16,0-3-4-16,3 1-2 0,0-1 0 0,3-3 0 15,-4-2 0-15,4 0 0 0,3-2 0 0,0-1 0 16,-3-3-14-16,6 1 11 0,-3-3-11 0,0-3 10 15,-3 1-18-15,0-1-4 0,-1-2-1 0,-2 0 0 16,0-1-57-16,-3-2-11 0,0 0-3 16</inkml:trace>
  <inkml:trace contextRef="#ctx0" brushRef="#br0" timeOffset="13211.1491">21109 10316 2019 0,'0'0'57'0,"0"0"13"0,-3-3-56 0,3 3-14 16,-6-2 0-16,6 2 0 0,0 0 45 0,0 0 7 16,9-3 0-16,0 1 1 0,0-4-7 0,6 4-2 15,-1-4 0-15,7 1 0 0,3-3-8 0,3 3-3 16,3-3 0-16,-1 3 0 0,4-1-33 0,3 4-14 16,0-1 1-16,2 3-1048 15</inkml:trace>
  <inkml:trace contextRef="#ctx0" brushRef="#br0" timeOffset="14020.7541">21948 10255 1663 0,'0'0'36'0,"0"0"8"0,0 0 2 0,0 0 1 0,0 0-38 0,0 6-9 16,-3 1 0-16,3 4 0 0,0 0 24 0,0 5 2 16,3-1 1-16,0 4 0 0,0 5-7 0,3 0-2 15,-3 2 0-15,3 0 0 0,-3 1 0 0,3-3 0 16,0 0 0-16,0-3 0 0,0-3 3 0,0 1 1 15,-3-3 0-15,3-3 0 0,3-3 13 0,-6 1 2 0,3-3 1 0,-3-3 0 16,0-2 10-16,0 0 3 0,-3-3 0 0,0 0 0 16,8-3 2-16,-5-5 1 0,6 3 0 0,-3-3 0 15,0-3-18-15,0-2-3 0,0 0-1 0,3-3 0 16,-3-3-12-16,0 1-2 0,3-3-1 0,-3-3 0 16,0 0-1-16,0 0 0 0,3 0 0 0,0 1 0 15,-6-1-16-15,0 5 0 0,3-2 0 0,0 5 0 16,-3 3 0-16,2 2 0 0,1 1 0 0,-3 4 0 31,3 1-25-31,-6 5-9 0,0 0-2 0,0 0 0 0,3 5 12 0,-3-5 1 0,6 11 1 0,0 2 0 16,3 1 22-16,-3-1 0 0,0 0 0 0,3-2 0 15,3-1-9-15,-3 1 9 0,0-1-12 0,0-2 12 16,3-2-9-16,0-1 9 0,-1-3 0 0,-2 1-9 16,3 0 9-16,0-6-12 0,0-2 12 0,-3 2-12 15,3-2 12-15,-3-3 0 0,0 0 0 0,0 0 8 0,0-2 4 16,-3 2 0-16,0-3 1 0,-4 0 0 0,-2 1-13 0,6-1 0 15,-6 1 0-15,-6-1 0 0,6-2 12 0,-2 5 0 16,-1-3 0-16,-3 3 0 0,0 3 0 0,3 0 0 16,-6 2 0-16,0 1 0 0,-3 2-4 0,6 5 0 15,-3 0-8-15,-3 3 12 0,3 5-12 0,-6 0-12 16,9 3 3-16,-3 3 0 0,0 5 9 0,1 0 14 16,-1-3-3-16,6 2-1 0,-3 1-10 0,6 0 0 15,-6-3 0-15,6 0 0 0,6-2 0 0,0-1-9 16,0 1 9-16,0-3-10 15,2-3-28-15,4-2-6 0,0-1 0 0,3-2-1 16,-3-2-100-16,3-1-20 0,0-3-4 0,0-2-453 0,3 0-90 0</inkml:trace>
  <inkml:trace contextRef="#ctx0" brushRef="#br0" timeOffset="14276.9451">22669 10358 1653 0,'0'0'47'0,"0"0"10"0,-9-5-45 0,0-3-12 0,3 3 0 0,-3 0 0 15,0 2 82-15,0-2 14 0,0 2 4 0,0 3 0 16,3 0-44-16,-3 3-8 0,0 2-1 0,6 0-1 16,-6 3-9-16,0 5-1 0,4 1-1 0,-1 2 0 15,0-1-26-15,3-1-9 0,3 4 0 0,-3-2 9 16,-3 0-9-16,6 0 0 0,6-3 0 0,-3 0 8 16,0 0-8-16,3-2 0 0,0 0 0 0,2-3 8 15,1-3-8-15,0 0 0 0,0-2 0 0,3-1 0 16,0-2-12-16,6-2-5 0,0-1-1 0,-3 1 0 15,0-6-43-15,-1 0-9 0,7-3-2 0,-3 0 0 16,0-4-42-16,0-1-9 0,-3-3-1 0,6-2-378 16,-4-3-75-16</inkml:trace>
  <inkml:trace contextRef="#ctx0" brushRef="#br0" timeOffset="14486.019">22963 10044 1429 0,'3'-14'31'0,"3"9"6"0,-3 0 2 0,-3 5 2 0,0 0-33 0,0 0-8 15,0 0 0-15,0 0 0 0,0 0 93 0,0 10 17 16,0 1 3-16,-3 2 1 0,0 3-41 0,0 3-8 15,0 2-1-15,-3-3-1 0,0 3-5 0,-3 6-1 16,-2-3 0-16,5 2 0 0,0 1-3 0,-3 2-1 0,-3 0 0 16,3 0 0-16,0 0-29 0,0 0-7 0,-3 0-1 0,3-2 0 15,-3-1-16-15,3-2 8 16,3-3-8-16,0-2 0 0,0-1 0 0,0-2 0 0,1 0 0 16,5-3-12-1,0-2-20-15,-3-1-4 0,0-2-1 0,3-8 0 16,0 0-35-16,0 0-8 0,0 0 0 0,0 0-576 0,0 0-114 0</inkml:trace>
  <inkml:trace contextRef="#ctx0" brushRef="#br0" timeOffset="14893.9796">22737 10433 1335 0,'9'-3'29'0,"-9"3"7"0,0 0 0 0,0-5 2 0,3 2-30 0,3-2-8 0,-6 5 0 0,0 0 0 16,0 0 51-16,12-3 9 0,0-2 1 0,0 5 1 15,-3-6-32-15,5 4-6 0,1-4-2 0,-3 1 0 0,6 3 11 16,-3-1 3-16,0 0 0 0,-3 1 0 15,9-4-5-15,-4 4-1 0,1-1 0 0,0-2 0 0,-3 2-6 0,-3 0-2 16,6 1 0-16,-6 2 0 0,-3 0-2 0,3 0 0 16,-4 0 0-16,-2 2 0 0,0 1-10 0,-6-3-2 15,0 0-8-15,0 8 12 16,0 0 3-16,0 0 0 0,0 2 0 0,-6 4 0 0,0-1 4 0,-2 0 1 16,5 3 0-16,-3 3 0 0,-6-6-2 0,12 3 0 15,-3 0 0-15,0-3 0 0,3 0-7 0,0 0-2 16,0 0 0-16,6-2 0 0,-6 2-1 0,9-5-8 15,-3-2 12-15,0 1-4 0,5-1 2 0,-2-1 0 16,0-5 0-16,-3 0 0 0,0 0 18 0,-6 0 4 0,9-5 1 16,3-1 0-16,0-1 1 0,-6-1 0 0,3-3 0 15,-3 0 0-15,0-2 9 0,3 0 1 0,-6-3 1 0,3-2 0 16,-3 2-15-16,0-3-3 0,0 1-1 0,-3-4 0 16,0 4-26-16,-3 2 0 0,3-5 0 0,0 2 0 15,0 1 0-15,0 2-9 0,0-3 0 0,0 6 0 31,3 0-55-31,0 0-12 0,-3 5-1 0,5 0-1 16,1 0-118-16,-3 3-24 0,-3 5-5 0,6-3-669 0</inkml:trace>
  <inkml:trace contextRef="#ctx0" brushRef="#br0" timeOffset="15103.414">23347 10549 1760 0,'6'5'39'16,"-6"-5"8"-16,0 0 1 0,0 0 1 0,0 0-39 0,0 0-10 0,0 0 0 0,0 0 0 0,0 0 121 15,3-5 23-15,3-3 4 0,-3 0 0 0,3-3-56 0,0-2-12 16,3-3-3-16,0-2 0 0,3-1-16 0,-3-2-3 16,3 0-1-16,5-3 0 0,-5 3-9 0,9-3-1 15,0 3-1-15,-3 3 0 0,3-4-14 0,-3 6-4 16,2 3 0-16,-2 3 0 0,-3 2-28 0,3 0 0 16,-6 5 0-16,9 3 0 15,-9-2-68-15,3 4-20 0,-1 3-4 0,-5 1-755 16,9 4-150-16</inkml:trace>
  <inkml:trace contextRef="#ctx0" brushRef="#br0" timeOffset="15845.5681">21523 11102 1868 0,'0'-11'41'0,"0"11"9"0,0-5 2 0,3 0 0 0,-3-1-42 0,0-1-10 0,3 4 0 0,-3 3 0 15,0 0 53-15,3-5 9 0,0 2 2 0,-3 3 0 16,0 0-16-16,5 5-4 0,-2 3 0 0,3 3 0 16,0 2-28-16,3 6-7 0,-3 2-1 0,3 2 0 15,-3 7 8-15,3 1 0 0,3 1 1 0,-3 5 0 16,0 0-9-16,0 0-8 0,-3-2 12 15,3-4-12-15,-3 1 33 0,2 0 0 0,1-3 0 0,3 0 0 16,0-2-33-16,-3-1 0 0,-3-5 0 0,3 0 0 16,3 0 0-16,0-2 0 0,-6 0 0 0,6-6 0 15,-3 0 0-15,-3-2 0 0,0-1 0 0,2-2 0 16,-2-3-52 0,-6-5-16-16,0 0-4 0,6 3-621 0,-6-3-124 0</inkml:trace>
  <inkml:trace contextRef="#ctx0" brushRef="#br0" timeOffset="16101.6039">21910 11142 1774 0,'0'0'39'0,"0"0"8"0,-3 5 1 0,-3 0 3 0,3 0-41 0,-3 3-10 0,0 6 0 0,-3-1 0 16,-3 0 64-16,3 0 10 0,-3 6 2 0,-6-3 1 15,0 2-7-15,0 3-2 0,-2 1 0 0,-1 1 0 16,3 1-12-16,-3 3-2 0,0-6-1 0,0 3 0 16,1-1-18-16,2 1-4 0,0-3-1 0,0 3 0 15,6-5-19-15,-3 2-11 0,0-3 12 0,6 4-12 16,-2-9 0-16,2 5 0 0,0-2-15 0,3 0 5 31,0-5-38-31,0-1-8 0,3 1-2 0,3-3 0 0,0 0-118 16,3-3-23-16,3-2-5 0</inkml:trace>
  <inkml:trace contextRef="#ctx0" brushRef="#br0" timeOffset="16484.048">22100 11486 1609 0,'0'0'35'0,"0"0"7"0,0 0 2 0,0 0 2 0,0 0-37 0,0 0-9 16,0 0 0-16,0 8 0 0,0-3 58 0,-3 3 10 15,0-3 1-15,0 3 1 0,3 0 4 0,-6 0 1 0,3 0 0 16,-3 2 0-16,3 1-10 0,-3 2-1 0,0 0-1 16,-3 1 0-16,3 2-11 0,1-1-1 0,-4 4-1 0,0-1 0 15,0 4-2-15,3-1-1 0,0 0 0 0,0 0 0 16,0 0-39-16,3-2-8 0,3 2 0 0,-3-5 0 15,3 2 0-15,3-2 0 0,0 0 0 0,0-3 9 16,3 1-9-16,0-1 12 0,-3-3-12 0,6 1 12 16,-3 0-12-16,3-6 0 0,0 3 9 0,2-3-9 15,-2 0 0-15,3-2 8 0,0 0-8 0,0-1 0 16,0-2 0-16,0 0-15 0,-3 0 3 0,3 0 0 31,-3-2-31-31,3-1-5 0,-1 0-2 0,1-2 0 0,0 2-94 16,-3 1-20-16,-3-4-3 0,0 1-789 0</inkml:trace>
  <inkml:trace contextRef="#ctx0" brushRef="#br0" timeOffset="16739.0017">21877 11697 2066 0,'0'0'45'0,"0"-2"10"0,-3 2 1 16,3 0 3-16,0 0-47 0,0 0-12 0,0 0 0 0,6-3 0 0,3 0 56 0,-9 3 8 16,9 0 3-16,0 0 0 0,0 0-7 0,2-2-2 15,1 2 0-15,0-3 0 0,0 3-10 0,3 3-3 16,3-6 0-16,3 3 0 0,0 0-17 0,-1 0-3 16,4 0-1-16,0 0 0 0,0 0-14 0,0 0-10 0,-1 0 12 0,4 0-12 15,0 0-8-15,-6 0-9 0,0-3-2 0,3 3-795 16,-4-2-159-16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07:1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13739 12700 982 0,'3'-16'21'0,"-3"8"5"16,0-2 1-16,3-1 1 0,-3 0-28 0,3-2 0 0,-3 0 0 0,0 2 0 15,0-2 94-15,-3 3 13 0,3-1 2 0,-3 3 1 16,0 0-25-16,3 0-5 0,-3 3 0 0,3 5-1 16,0 0-15-16,0 0-2 0,0 0-1 0,0 0 0 0,0 0-17 0,-3 8-4 15,0 0-1-15,0 5 0 0,0 3-27 16,0 2-4-16,3 4-8 0,-3 1 11 0,3 4-11 0,-3-3 0 15,3 2 0-15,0-2 0 0,0 0 0 0,3 0 0 16,-3-1 0-16,3-1 0 0,-3-1 0 0,3 0 0 16,0-3 0-16,0 4 0 0,0-4 0 0,0 1 0 15,0-1 0-15,3-2 0 0,0 0 0 0,-3-3 0 16,3-2 0-16,0-1 0 0,0-2 0 0,3-3 8 16,-3-2-8-16,-1-3 8 0,4-5 18 0,0 0 3 15,0-6 1-15,-3-2 0 0,3-3-2 0,3 0-1 0,-3-3 0 16,0-2 0-16,0 3-15 0,-3-1-2 0,0-2-1 0,0 3 0 15,0 2-9-15,-3 0 0 0,3 3 0 0,-3-1 0 16,0 1 0-16,0 0 8 0,-1 5-8 0,1-3 0 16,-3 3 0-16,3 3 8 0,-3 5-8 0,0 0 0 15,0 0 0-15,0 0 0 0,0 0 0 0,0 0 0 16,3 5-12-16,3 3 12 0,-3 0-10 0,0 3 10 16,0-1 0-16,0 1-9 0,3 2 9 0,-3 1 0 15,3-1 0-15,-3-3 0 0,3 4 0 0,0-4-8 16,-3-2 0-16,6 3 0 0,-3-3 0 0,3 0 0 15,-3-1 8-15,3-1 0 0,0 2 0 0,0-3 0 16,-3-2 0-16,2-1 0 0,1 1 0 0,0-3 0 16,-3-3 0-16,3 1 0 0,0-4 12 0,0 1-4 15,-3-3 16-15,3 0 4 0,-3 0 1 0,0-2 0 0,-3-1 7 0,3 1 0 16,-6-1 1-16,0-2 0 0,0 2-2 0,-3-2-1 16,0 2 0-16,0 1 0 0,-3-1-10 0,3-2-3 15,-3 2 0-15,3 1 0 0,-3-3-13 0,3 5-8 16,0-3 8-16,0 6-8 0,3-3 0 0,-3 2-12 15,3 6 2-15,0 0 0 16,0 0-51-16,0 0-11 0,6 0-1 0,0 0-1 16,3 0-107-16,0 6-22 0,0-4-4 0</inkml:trace>
  <inkml:trace contextRef="#ctx0" brushRef="#br0" timeOffset="661.2571">14468 12779 1198 0,'0'0'26'0,"0"0"6"0,0-5 0 0,0 0 3 0,-3-3-35 15,3 0 0-15,-3 0 0 0,0 0 0 0,0-3 104 0,0 4 15 0,-3-1 2 0,0-3 1 16,3 3-26-16,-3 0-4 0,0 0-2 0,1 3 0 16,-1 0-30-16,0-1-5 0,0 6-2 0,3 0 0 15,-3 0-17-15,0 6-4 0,0 2-1 0,3 2 0 16,-3 1-23-16,3 5-8 0,-3-1 0 0,3 1 0 15,-3 0 0-15,3 3 0 0,0-1 0 0,0 3 0 16,3 1 0-16,0-4 0 0,0 1 0 0,0 2 0 16,3-3-8-16,-3 1 8 0,3-1 0 0,0-2 0 15,0 0 0-15,0-3 0 0,3 1 0 0,-3-4 0 16,3-5 0-16,-3 3 0 0,6-5 0 0,-3-3 0 16,0-3 9-16,0-2 9 0,0 0 2 0,3-6 0 0,-1-2 9 0,-2 0 3 15,3 0 0-15,0-1 0 0,0-2-14 0,-3 1-2 16,3 1-1-16,-3 4 0 0,0-3-7 15,-3 2 0-15,3 0-8 0,-3 3 12 0,0 0-12 0,0 3 8 16,0 0-8-16,-3 5 0 0,0 0 0 0,0 0 0 16,0 0 0-16,0 0 0 0,0 0 0 0,0 0 0 15,6 5 0-15,-3 0 0 0,0 3 0 0,3 0 0 16,-6 3 0-16,3-3 0 0,0 5 0 0,3-2 0 16,-3-1 0-16,0 1 0 0,0-1 0 0,-1 1 0 15,4 2 0-15,0-2 0 0,-3-3 0 0,3 2 0 0,0-4 0 16,0-1 0-16,3-2 0 0,-3-3 0 0,3-3 0 0,0 0 0 15,0-2 16-15,0-3-2 0,3 0-1 0,-3-2 0 16,3-1-3-16,-3 0-1 0,-1 1 0 0,4-1 0 16,-3 1-9-16,0-1 10 0,-3 3-10 0,0-2 10 15,0 2-10-15,3-3 0 0,-6 3 0 0,3 3 0 16,0-1 0-16,-3 1 0 0,-3 5 0 0,0 0 0 16,0 0 0-16,0 0 0 0,6 3 0 0,3 2 0 15,-6 3 0-15,3 0 0 0,0 0 0 0,-3 3 0 16,3-1 0-16,-1 3 0 0,-2 1 0 0,3-1 0 15,0 0 0-15,0 0 0 0,0 3 0 0,0-3 0 16,0-2 0-16,0 2 0 0,0-5 0 0,3 0-11 16,-3-3-5-16,3 1-2 0,0-6 0 0,0 0 0 15,0-6-19-15,0-2-4 0,3 0-1 0,-1-2 0 16,-2-3-29-16,3-3-5 0,-3 0-2 0,3 0 0 16,-3-3-16-16,0-2-3 0,0-2-1 0,0-4-470 15,0-2-93-15</inkml:trace>
  <inkml:trace contextRef="#ctx0" brushRef="#br0" timeOffset="884.9486">15108 12332 1231 0,'6'-39'27'0,"0"20"5"0,0-5 2 0,0 0 1 0,0 1-35 0,0 4 0 16,0 1 0-16,3 2 0 0,-6 5 94 0,3 1 12 15,-3 4 2-15,-3 6 1 0,0 0-15 0,0 8-3 16,3 3-1-16,-3 5 0 0,0 7-42 0,-3 4-8 16,3 5-1-16,0-1-1 0,-3 1-2 0,3 0-1 15,-3 0 0-15,0-1 0 0,0 4-3 0,-3-3-1 16,3 7 0-16,-3 1 0 0,0 5-10 0,0-3-1 15,3-2-1-15,0-3 0 0,-3-3-19 0,3-2 8 16,0-3-8-16,3-2 0 0,0-4 8 0,0-1-8 0,3-1 0 0,0-3 0 16,0 1 0-16,0-3 0 0,0 0 0 0,3-1-9 31,0-4-39-31,0 0-7 0,-3-3-1 0,0-3-618 0,-3-5-123 0</inkml:trace>
  <inkml:trace contextRef="#ctx0" brushRef="#br0" timeOffset="1082.4376">14938 12740 1684 0,'0'0'37'0,"-3"-3"8"0,3 3 2 0,0 0 0 0,-3-5-38 0,3 5-9 0,0 0 0 0,0 0 0 15,0 0 76-15,0 0 12 0,9 0 4 0,0 0 0 16,0-3-24-16,6 0-4 0,0 3 0 0,3-5-1 0,0 0-1 16,6 0 0-16,-4-3 0 0,4 0 0 0,0-3-18 0,0 1-3 15,3-1-1-15,-7 0 0 0,4-2-30 0,-3 3-10 16,0-4 0-16,3 1 0 15,0 0-92-15,5 2-26 0,4 1-5 0,3-1-577 16,3 3-116-16</inkml:trace>
  <inkml:trace contextRef="#ctx0" brushRef="#br0" timeOffset="1500.6706">16242 11888 1328 0,'0'0'37'0,"0"0"10"0,0 0-38 0,0 0-9 0,6 5 0 0,0 0 0 15,-3 6 53-15,0-1 9 0,0 6 2 0,-3 0 0 16,3 3-25-16,-3-1-5 0,0 3-1 0,0 6 0 16,0 5 25-16,0 5 5 0,-3 10 1 0,3 1 0 15,-3 2 9-15,0-13 3 0,3 3 0 0,0 0 0 16,-3-1-32-16,0 4-7 0,-3-1-1 0,0 3 0 0,0-3-24 15,3 1-12-15,-3-4 10 0,3-4-10 0,0-4 8 0,0 9-8 16,0-8 0-16,3-3 0 0,-3-5 0 0,0-3 0 16,3-5 0-16,-3-3 0 15,3 0-17-15,0-5-10 0,0-8-1 0,0 0-633 16,0 0-127-16</inkml:trace>
  <inkml:trace contextRef="#ctx0" brushRef="#br0" timeOffset="1909.4415">16141 12605 1321 0,'0'0'37'0,"-3"-6"9"0,0-1-37 0,0 1-9 16,3-2 0-16,-3 3 0 0,3-3 83 0,0 3 14 0,0-3 3 0,0 3 1 15,3-1-29-15,0 1-7 0,0 0-1 0,3-1 0 16,0 1-18-16,0 0-4 0,0 0-1 0,3-1 0 16,3 1-21-16,0 2-5 0,-1-2-1 0,7 0 0 15,0-1-14-15,3 4 9 0,3-4-9 0,0 6 8 16,-1-2-8-16,1-1-11 0,0 3 3 0,0 3 0 15,-3-3-11-15,-3 2-1 0,-4 1-1 0,-2 2 0 16,0 3 4-16,-3 0 1 0,-3 3 0 0,0 5 0 16,-3 0 16-16,0 2 0 15,0 1 0-15,0 4 0 0,-3-1 0 0,0 4 0 0,-3-2 0 0,3 0 0 16,-3-3 12-16,6 5 0 0,0-4 0 0,0-4 0 16,3-2-3-16,-3-3-1 0,3-2 0 0,3-3 0 15,0-3-8-15,0-2 0 0,0-3 9 0,3-3-9 0,-1-2 31 0,1-3 1 16,0-3 1-16,0 1 0 15,0-6 1-15,0-3 0 0,-3-2 0 0,0 0 0 16,-6-3 21-16,0 3 4 0,0-3 1 0,-3 3 0 0,-3 0 14 0,-6 2 3 16,3 1 1-16,-3 4 0 0,-3 1-27 0,3 3-6 15,-3 2-1-15,3 2 0 0,-3 1-27 0,0 2-5 16,1 3-2-16,-1 0 0 16,0 6-122-16,0-4-25 0,3 4-5 0,3 2-1022 15</inkml:trace>
  <inkml:trace contextRef="#ctx0" brushRef="#br0" timeOffset="2596.8932">17198 12660 1576 0,'0'0'35'0,"-3"6"7"0,-3 2 2 0,3-1 0 0,3 1-36 0,0 3-8 16,-3-3 0-16,6 3 0 0,0-1 37 0,3-2 6 15,-3 0 1-15,3 0 0 0,-6-8-12 0,6 5-3 16,8-2 0-16,1 0 0 0,-6-3 4 0,3 0 1 16,3-6 0-16,6 1 0 0,-3-3-2 0,3-5 0 0,-4-3 0 0,4 0 0 15,3-5-3-15,-6 0-1 0,-3-3 0 0,3 0 0 16,-3 3-10-16,2 0-2 0,-5 0-1 0,-3 2 0 16,0 1-15-16,-3-1 8 0,3 3-8 0,-6 0 0 15,-3 3 12-15,0-3-3 0,3 3-1 0,-3 2 0 16,0-2 0-16,-3 5 0 0,0-2 0 0,0 4 0 15,0 1-8-15,-3 2 12 0,-6 1-12 0,6 4 12 16,0 1-12-16,0 2 0 0,-6 6-12 0,4-1 12 16,2 4-16-16,-3 2 5 0,3-3 1 0,0 5 0 15,-6 1 10-15,6 2-12 0,3 0 12 0,0 3-12 16,3 2 12-16,0 4 0 0,3-1 0 0,3-8 0 16,0 0 0-16,0 0 0 15,0 0 0-15,3-2 0 0,3-1 0 0,-3-2 0 0,-4-5 0 0,1-1 0 16,6 1 0-16,0 0 0 0,-3-4 0 0,3 1 0 15,-3-5 0-15,3 0 0 0,3-6 0 0,-3 0 0 16,-3 1-51-16,3-4-5 0,5-1 0 0,1-4-573 16,-3 0-115-16</inkml:trace>
  <inkml:trace contextRef="#ctx0" brushRef="#br0" timeOffset="2896.1877">17918 12340 1789 0,'0'0'39'0,"0"0"8"0,-9-2 1 0,3-1 4 0,-3 3-42 0,-3 0-10 16,-3 0 0-16,3 3 0 0,-2-1 39 0,-1 3 5 16,0 1 2-16,0 2 0 0,0 0-25 0,0 0-5 0,3-3 0 0,0 3-1 15,-3 2-15-15,7-2 0 0,2 0 0 0,3 3 0 16,3-3 0-16,0 0 0 0,6 2-13 0,0 1 4 16,5-1-3-16,1 4 0 15,-3-4 0-15,3 1 0 0,6-1 12 0,3 4-12 0,-3-1 12 0,0 0-12 16,-1-2 12-16,-2-1 0 0,-3 1 0 0,0-1-8 15,-3-2 8-15,-6 0 8 16,0 0-8-16,0 3 11 0,-3 2 28 0,0 0 5 0,-3 1 2 0,0 1 0 16,-3-1 15-16,-3 4 3 0,-3 1 1 0,-3-6 0 15,9 3-35-15,-8-6-7 0,-4 1-2 0,6 0 0 16,0-6-82-16,3 3-17 0,-6-6-3 0,6-2-907 16</inkml:trace>
  <inkml:trace contextRef="#ctx0" brushRef="#br0" timeOffset="3341.019">18266 11851 1584 0,'0'0'35'0,"0"0"7"0,0 0 2 0,-3 8 0 0,3 0-36 0,0 2-8 0,0 3 0 0,0 3 0 16,-3 3 32-16,3-1 5 0,-3 3 1 0,0 1 0 15,-3 1-4-15,0 9-1 0,3 3 0 0,-3 7 0 16,4 3 54-16,-1 3 10 0,-3-6 3 0,3 0 0 31,-6-5-110-31,6-2-22 0,-3-4-4 0,0 1 0 0,3-3 36 0,0-5 0 0,0 3 0 0,0-1 0 16,0 0 0-16,3 1 0 0,-3-6 0 0,3 0 8 15,-3-2-8-15,3-1 0 0,0-2-10 0,0 0 10 16,0-3-69-16,0-2-8 0,0-6-2 0</inkml:trace>
  <inkml:trace contextRef="#ctx0" brushRef="#br0" timeOffset="3602.3919">18141 12449 1486 0,'0'0'32'0,"0"0"8"0,0 0 0 0,0 0 3 0,0 0-35 0,9-3-8 16,0 3 0-16,3-3 0 0,3 1 19 0,-3-1 1 16,0 0 1-16,0 1 0 0,2-1 2 0,1-2 0 15,0 2 0-15,0 1 0 0,3-1-13 0,-3 0-2 16,0 3-8-16,-3 3 12 0,3 0 14 0,-4 2 2 16,-2 0 1-16,3 3 0 0,-3 0 9 0,-3 3 2 15,3-1 0-15,-6 3 0 0,3 1 1 0,-3 2 1 0,0 2 0 0,-3 1 0 16,0-1-8-16,-3 3-2 0,3 0 0 0,-3-2 0 15,3-1-13-15,-3-2-3 0,0-2-1 0,3-4 0 16,0-2-15-16,0-8-15 0,0 0 3 0,0 0-644 16,3-13-130-16</inkml:trace>
  <inkml:trace contextRef="#ctx0" brushRef="#br0" timeOffset="3711.7895">18516 12113 1515 0,'-3'-14'33'0,"3"9"7"0,6-3 2 0,-3 3 1 16,-3 5-35-16,0 0-8 0,0 0 0 0,0 0 0 15,0 0 29-15,0 8 4 0,-3 0 1 0,0 0-503 16,3 5-101-16</inkml:trace>
  <inkml:trace contextRef="#ctx0" brushRef="#br0" timeOffset="4776.9768">18689 12480 1281 0,'0'0'28'0,"0"0"5"0,-3 11 2 0,0 0 2 0,0 2-29 0,0 3-8 0,-3 2 0 0,3 6 0 16,0-3 53-16,0 6 10 0,-3-4 1 0,3-1 1 16,0-1 11-16,-3 0 1 0,3-3 1 0,0-2 0 15,0-2-8-15,0-4-2 0,0 1 0 0,3-3 0 16,-3-3-24-16,3-5-6 0,0 0-1 0,0 0 0 15,0 0-11-15,0 0-2 0,6-5-1 0,-3-3 0 16,3 0-2-16,0-3 0 0,0-2 0 0,0-6 0 0,3-2-13 0,0 0-8 16,0-3 8-16,0 3-8 0,3 0 0 0,0 2 0 15,0 1 0-15,-1 2 8 0,1 5-8 0,0 1 0 16,0 2 0-16,-3 3 0 0,3 5 0 0,0 0-12 16,-3 2 12-16,0 4-12 0,0 4 12 0,-3 1-13 15,0 5 5-15,3 0 8 0,-3 2 0 0,-3 1 0 16,-1 2 0-16,-2-3 0 0,3 1 0 0,0-3 0 15,-3 0 0-15,0-3 0 0,0 0 0 0,0 0 0 16,0-2 0-16,0-3 0 0,0 0 8 0,0-8-8 16,0 0 0-16,0 0 8 0,0 0-8 0,0 0 12 15,0 0-12-15,0 0 12 0,3-6-2 0,0-2 0 0,3-2 0 0,0-3 0 16,0-6-10-16,3-2 10 16,0-3-10-16,0 0 10 0,0-2-10 0,-3 5 0 15,3-3 0-15,0 5 0 0,-3 1 0 0,3 5 0 16,-3-1 0-16,3 4 0 0,-6 2 8 0,2 0-8 0,-2 5 12 0,-3 3-4 15,0 0 0-15,0 0 0 0,0 0 0 0,6 3 0 16,0 5-8-16,0 0 10 0,-3 2-10 0,0 4 10 16,0 1-10-16,0 1 0 0,0 3 0 0,0-3 0 15,-3 2 0-15,3 1 0 0,0-3 0 0,3 0 0 16,-3-3-12-16,3-3-4 0,0-2 0 0,0 0-1 16,3-2-46-16,0-1-9 15,3-3-1-15,0-2-1 0,-3-2-54 0,5-3-10 0,1-1-2 16,0-2-1-16,0-2-40 0,3 2-8 0,-3-3-2 0,3 1 0 15,-3-1 74-15,2 0 14 0,-5 1 3 0,3-3 1 16,-3 2 111-16,0 0 21 0,-3 1 5 0,0 2 1 16,0-3 68-16,-3 3 13 0,0 3 4 0,-3-3 0 15,-3 3-13-15,0 5-3 0,0 0 0 0,3-5 0 0,-3 5-5 16,-3-6-2-16,3 6 0 0,-3-2 0 0,3 2-39 0,-6-3-8 16,0 3-2-16,-3 0 0 15,3 3-14-15,0-1-3 0,0 4-1 0,-3 2 0 0,3 2-11 0,-3 6-3 16,0 0 0-16,3 2 0 0,0 4-4 0,0-4-2 15,0 3 0-15,3 0 0 0,0-5-14 0,3 0 8 16,0-3-8-16,0-2 0 0,3 0 8 0,3-3-8 16,-3-3 0-16,6-3 0 0,-3 1 8 0,0-6-8 15,3 1 0-15,0-3 0 0,0-3 10 0,-3-3-10 16,3-2 10-16,0 0-10 0,0-1 10 0,0-2-10 0,-3 1 10 16,0 1-10-16,-3 4 8 0,3-1-8 0,-4 3 0 15,4 3 9-15,-6 5 3 0,0 0 1 0,0 0 0 0,0 0 0 16,6 5-4-16,-3 1-1 0,0 4 0 0,-3 1 0 15,3-1-8-15,-3 3 8 0,0 3-8 0,3-2 8 16,0-1-8-16,0-3 0 0,0 1 0 0,3 0-11 16,-3-3-10-16,3-1-3 0,0-1 0 0,0-1 0 31,0-2-34-31,3-1-7 0,3-4-2 0,0-1 0 0,3-2-104 16,-1-3-21-16,1-5-4 0,3-3-578 0</inkml:trace>
  <inkml:trace contextRef="#ctx0" brushRef="#br0" timeOffset="5268.237">19874 11996 1566 0,'6'-10'34'0,"-6"10"7"0,0-8 2 0,3 2 1 0,-3-2-35 0,2 3-9 16,-2 5 0-16,0 0 0 0,0 0 68 0,0 0 11 16,0 0 2-16,-5 3 1 0,-4 5-34 0,0 0-8 15,6 2 0-15,-3 4-1 0,3-1-8 0,-3 0-2 16,0 5 0-16,0 6 0 0,-3 0-7 0,0 3-2 15,-3 4 0-15,3 1 0 0,0 2 9 0,-6 14 2 16,3-6 0-16,1 1 0 0,2-4-7 0,0-2-2 16,0-2 0-16,0-3 0 0,6-1-10 0,3-9-3 15,-3 1 0-15,3-4 0 0,3-1-9 0,-3 4 0 16,3-7 0-16,3-1 8 0,0-1-8 0,3 3 0 16,3-6 0-16,-3-2 0 0,5 0 0 0,-2-8-9 15,0 0 9-15,0-5 0 0,3 0-8 0,3-6 8 0,0-2 0 16,0-6 0-16,2-2-18 0,1-3 3 0,0 3 1 0,0-3 0 15,-3 1 14-15,3 4 0 0,-3-2-10 0,-4 5 10 16,1-3 0-16,-6 6 0 0,0-5 0 0,-3 4 0 16,-3 1 0-16,-3 3 8 0,0-1-8 0,-3 1 0 15,0 2 15-15,-3 5-3 0,-3-2 0 0,3 7 0 16,6-2-12-16,-12 6 8 0,0 2-8 0,1 2 0 16,-1 1 0-16,0-1 0 0,3 6 0 0,0 0 0 15,0 0 0-15,3 0 12 0,3 5-1 0,3 3-1 16,0 0-19-16,3 2-4 0,3 0-1 0,0 1 0 15,3-3 14-15,3-3 0 0,3 0-10 0,2-5 10 16,4 0 0-16,0-3-9 0,0-5 9 0,6 0 0 16,-3-3-21-16,2-5 2 0,-2 0 1 0,0 0 0 15,-3-5-23-15,0 0-5 0,2-3-1 16,-2 0 0-16,-3-5-42 0,0-1-9 0,-3-4-2 0,-3 2-739 16</inkml:trace>
  <inkml:trace contextRef="#ctx0" brushRef="#br0" timeOffset="5490.8641">19650 12144 1684 0,'-15'11'37'0,"10"-6"8"0,2 3 2 0,0 0 0 0,0 0-38 0,3 3-9 0,3-1 0 0,3 1 0 16,-1-1 32-16,7 1 4 0,6-3 0 15,0 3 1-15,3-6 3 0,3 0 0 0,0-2 0 0,2-1 0 16,4-2-12-16,3-2-3 0,3 2 0 0,2-3 0 31,4 0-109-31,3 1-21 0,-1-1-5 0</inkml:trace>
  <inkml:trace contextRef="#ctx0" brushRef="#br0" timeOffset="6389.8126">13563 14758 1677 0,'0'0'36'0,"-3"-2"8"0,0-3 2 0,0-1 2 0,3 6-38 0,0 0-10 16,0 0 0-16,0 0 0 0,0 0 24 0,0 0 2 15,0 0 1-15,0 0 0 0,0 0-19 0,0 8-8 0,3 0 8 0,0 3-8 16,0 5 8-16,3 2-8 0,0 3 8 0,3 6-8 15,0-3 0-15,0 5 0 0,3 0 0 0,0 0 0 16,6-3 10-16,-1 3-10 0,1-2 12 0,0-1-12 16,3 1 21-16,0-1-2 0,0 1-1 0,0 2 0 15,-1 0-3-15,1 0-1 0,-3 0 0 0,3 0 0 16,-3-2-6-16,0-4-8 0,0-1 11 0,-1-1-11 16,1-3 10-16,-3-2-10 0,0-3 8 0,-3 1-8 15,0-4 10-15,-3 1-10 0,0-3 12 0,-3 0-12 16,0-3 0-16,0 0 0 0,-6-5-12 0,0 0 3 15,0 0-53-15,0 0-10 0,0 0-3 0,0 0 0 16</inkml:trace>
  <inkml:trace contextRef="#ctx0" brushRef="#br0" timeOffset="6658.4675">14072 14735 1483 0,'0'0'32'0,"0"0"8"0,0 0 0 0,0 0 2 0,0 0-34 0,0 0-8 16,0 0 0-16,0 8 0 0,0-3 52 0,-3 5 8 16,0 4 1-16,-3 2 1 0,0-1-22 0,-3 9-4 15,1 0 0-15,-4 3-1 0,0 4 4 0,0-2 1 16,-3 3 0-16,0 0 0 0,0 2-5 0,0-2-1 15,0 2 0-15,-2 1 0 0,-1 5-3 0,0 2-1 0,-3 3 0 0,3 0 0 16,0-6-9-16,0 1-1 0,-2-8-1 0,5 0 0 16,3-3-10-16,-3-3-1 0,3-2-8 0,0 0 12 15,3-6-12-15,3 1 0 0,-3-3 0 0,3-3 0 32,3 0-116-32,3-5-24 0,0 0-4 0</inkml:trace>
  <inkml:trace contextRef="#ctx0" brushRef="#br0" timeOffset="7314.5525">14435 15470 1087 0,'0'0'24'0,"0"0"4"0,0 0 2 0,0 0 1 0,0 0-31 0,0 0 0 0,0 0 0 0,0 0 0 16,0 0 45-16,0 0 3 0,0 0 1 0,0 0 0 15,0 5 12-15,0-5 3 0,-3 8 0 0,3-2 0 16,0 2-16-16,0-3-4 0,0 3 0 0,-3 0 0 16,3-3 0-16,0 3 0 0,-3 0 0 0,3 3 0 15,-3-3-16-15,1 5-3 0,2-3-1 0,-3 4 0 0,3 1 0 0,-3 1 0 16,0 0 0-16,3 8 0 0,0-3-2 0,0 3-1 15,0 0 0-15,0 0 0 0,3-1-8 0,0 1-1 16,0-5-1-16,-1-1 0 0,1-2-11 0,3 0 0 16,0-5 0-16,0-1 8 0,0 1-8 15,3-3 0-15,0 0 0 0,0-3 8 0,0 0-8 0,3-2 0 16,3-3 0-16,-3 0 8 0,0 0-8 0,0-3 0 16,-1 1 0-16,1-1 8 0,0-2-19 0,-3 2-4 15,0-2-1-15,0-1 0 16,3 1-59-16,-6 2-12 0,0-2-2 0,0 0-741 0</inkml:trace>
  <inkml:trace contextRef="#ctx0" brushRef="#br0" timeOffset="7507.7929">14224 15782 1846 0,'0'0'40'0,"0"0"9"0,0 0 2 0,0-5 1 0,0 0-41 0,0 0-11 0,3-1 0 0,3-2 0 15,3 0 24-15,0 3 4 0,3-8 0 0,0 8 0 16,3-3 28-16,-4 2 5 0,7-2 2 0,-3 3 0 16,0 0-36-16,3 2-7 0,0-2-2 0,0 0 0 15,2-1-18-15,1 4-9 0,0-4 1 0,3 1-651 16,-3 0-129-16</inkml:trace>
  <inkml:trace contextRef="#ctx0" brushRef="#br0" timeOffset="7931.2921">15254 14782 2322 0,'0'0'66'0,"0"0"14"0,0 0-64 0,0 0-16 0,6 8 0 0,0-2 0 16,3-1 0-16,6 0 0 0,0 0 0 0,-1-2 0 16,1 0 0-16,6-1 0 0,0-2 0 0,0 0-10 15,3 0-13-15,-1 0-2 0,1-2-1 0,6-1 0 16,0 3-9-16,-3-3-1 0,-4 1-1 0,-2-1 0 16,0 0-7-16,0 1-2 0,-3-3 0 0,0 2 0 15,-1-2-8-15,-5 5-2 0,0-3 0 0,0 0-453 16,-3 3-91-16</inkml:trace>
  <inkml:trace contextRef="#ctx0" brushRef="#br0" timeOffset="8101.0749">15385 15126 1907 0,'0'0'54'0,"0"0"12"0,9 0-53 0,0 3-13 16,0-3 0-16,3-3 0 0,5 1 12 0,4-1 0 15,0 0 0-15,3 1 0 0,0-1-3 0,0 0-1 0,2 1 0 16,1-4 0 0,0 1-47-16,-3 0-9 0,3 0-3 0</inkml:trace>
  <inkml:trace contextRef="#ctx0" brushRef="#br0" timeOffset="8664.4563">16811 13332 2101 0,'-24'8'60'0,"12"-2"12"0,3-1-57 0,3 5-15 16,3 4 0-16,0-1 0 15,3 5 12-15,-3 1 0 0,-3 5 0 0,6 2 0 0,0 6-12 0,-3 2 0 16,3-2 0-16,-3 13 0 0,3-3 0 0,0 3 0 16,-6 0 0-16,3 8 0 0,0 11 0 0,0-3 0 15,0-3 0-15,3 0 0 0,0-2 0 0,0 5 0 16,-3 7 0-16,-3 4 0 0,1-1 0 0,2-2 0 15,3-6-9-15,-3 6 9 0,-6 8 0 0,9 0 0 16,0-1 0-16,0-1 0 0,-3-4 0 0,3 6 0 0,3 7 11 0,0-2-3 16,0 0-8-16,0-2 11 15,-3-6-11-15,0 5 12 0,3 9 8 0,0-6 1 16,-9-6 1-16,6-4 0 0,-3 4 7 0,3 1 2 0,-6 8 0 0,3-3 0 16,-3-11-8-16,6 6-2 0,0-3 0 0,-3-16 0 15,0 11-9-15,3-3-1 0,3 0-1 0,-3 1 0 16,3-1-10-16,0 0 0 0,0-3 9 0,6 27-9 15,0-16 0-15,-4-5 0 0,-2-8 0 0,3-8 0 16,6 5 8-16,-3-8-8 0,-6-5 8 0,0-2-8 16,0-4 18-16,3-2-1 0,0-2 0 0,0-3 0 15,-6-6-33-15,6-5-6 0,6-2-2 0,-6-1 0 16,0-4-16-16,3-1-3 16,3-5-1-16,3-3 0 0,-4 0-49 0,1 1-11 0,-3-9-1 0,3 3-496 15,3-3-99-15</inkml:trace>
  <inkml:trace contextRef="#ctx0" brushRef="#br0" timeOffset="9203.6651">16784 13290 1642 0,'0'0'46'0,"0"0"11"0,0 0-45 0,0 0-12 15,0 0 0-15,0 0 0 0,9 0 43 0,-9 0 6 16,6 3 2-16,3-1 0 0,6 4-12 0,-3-4-3 16,-4 1 0-16,1-3 0 0,3 3 4 0,6-1 1 15,0 1 0-15,-3-1 0 0,3 1-28 0,0-3-5 16,2 0-8-16,1 3 11 15,-6-3-42-15,0 2-8 0,0-2-1 0,0 0-1 0</inkml:trace>
  <inkml:trace contextRef="#ctx0" brushRef="#br0" timeOffset="12405.6944">17326 13713 1302 0,'0'0'36'0,"0"0"10"0,0 0-37 0,0 0-9 16,0 0 0-16,0 0 0 0,0 0 29 0,0 0 4 15,0 0 1-15,0 0 0 0,0 0-22 0,0 0-4 16,6 6 0-16,-3 2-8 0,0-3 26 0,0 3-2 16,2 2 0-16,1-2 0 0,0 3 20 0,0 2 3 15,0 0 1-15,3 6 0 0,3-3-16 0,-6 2-2 16,0 1-1-16,3 2 0 0,0-2-18 0,3 7-11 15,-6-2 12-15,3 0-12 0,0-3 8 0,0 0-8 16,-4-5 0-16,1 2 0 0,-3 1 8 0,0-6-8 16,3 0 0-16,-3 1 0 0,0-4 8 0,-3-2-8 15,3-3 0-15,-3-5 0 0,0 0 0 0,0 0-12 0,3 8 0 16,-3-8 0 0,0 0-61-16,0 0-12 0,0 0-3 0</inkml:trace>
  <inkml:trace contextRef="#ctx0" brushRef="#br0" timeOffset="12652.1967">17540 13737 1429 0,'0'0'31'0,"0"0"6"0,0 0 2 0,0 0 2 0,0 0-33 0,0 0-8 0,0 0 0 0,0 0 0 15,0 0 44-15,0 0 6 0,0 0 2 0,0 5 0 0,3 3-10 0,-3 0-2 16,-3 0 0-16,0 3 0 0,6-1-3 0,-6-2-1 15,0 6 0-15,-3-1 0 0,0 0-12 0,3 0-4 16,-6 6 0-16,3 2 0 0,-6 0-4 0,0 3 0 16,3-3-1-16,-2 3 0 0,-4-3-4 0,0 8-1 15,6-5 0-15,-3 0 0 0,0-6-10 0,3 4 0 16,0-4 0-16,3-5 0 16,3 1-55-16,0-4-6 0,0-2-2 0</inkml:trace>
  <inkml:trace contextRef="#ctx0" brushRef="#br0" timeOffset="16224.6174">17471 14743 1732 0,'0'0'49'0,"0"0"11"0,0 0-48 0,0 0-12 15,-2-6 0-15,-4 4 0 0,0-1 33 0,0 0 5 0,6 3 1 0,0 0 0 16,0 0-12-16,-3 6-3 0,-6-1 0 0,6 0 0 15,3 3-3-15,0 3-1 0,-6-1 0 0,3 6 0 16,3 0-7-16,0 5-1 0,0-2-1 0,-3 5 0 16,3-3-11-16,0 0 12 0,0-3-12 0,0 4 12 15,0-7-2-15,3 1 0 0,0-2 0 0,3-4 0 16,-3-2-10-16,0 0 10 0,6 0-10 0,-3-3 10 16,3 1-10-16,-4-1 8 0,1 0-8 0,3-2 8 15,0-8 12-15,0 2 1 0,-3 0 1 0,3-2 0 16,-3-6-9-16,0-2-1 0,3 3-1 0,0-4 0 15,0-2-11-15,0 1 0 0,0-4 0 0,-3 1 8 16,-6-1-8-16,3 0 0 0,3 1 0 0,0-1-11 16,-4 4 11-16,1-1 0 0,0 0 0 0,0 3 0 15,0 2 0-15,-3 0 0 0,0 3 0 0,0 3 0 0,3 0-10 16,-3 5 10-16,0 0-12 0,0 0 12 0,0 0-23 0,0 0 3 16,3 8 0-16,-3 0 0 0,-3 2 2 0,3 4 1 15,6 4 0-15,-3 3 0 0,-3 0 9 0,3 3 8 16,3 0-12-16,3 0 12 0,0 0-8 0,-3-1 8 15,0-1 0-15,0 1 0 0,0 1 0 0,-3 0 0 16,0-3 0-16,0 0 0 0,0 3 0 0,-3-3 0 16,0 3 0-16,-3 0 0 0,-3 0 20 0,0 2-3 15,0-2 0-15,-3-3 0 0,-3 0 22 0,3-2 4 16,3-1 1-16,0-4 0 0,-6-1-8 0,3 0 0 16,-2-2-1-16,-1-3 0 0,3-3-9 0,0 0-2 15,-6 1 0-15,3-4 0 0,6 1-24 0,-3-3 0 16,-3 0 0-16,3-3 0 15,-3 1-20-15,6-1-7 0,-3-2-1 0,4-1 0 16,-4-2-110-16,6 0-22 0,0 1-5 0,3-4-720 0</inkml:trace>
  <inkml:trace contextRef="#ctx0" brushRef="#br0" timeOffset="17941.4471">17561 15732 1458 0,'0'0'32'0,"0"0"6"0,0 0 2 0,0 0 1 0,0 0-33 16,0 0-8-16,6 5 0 0,-3 3 0 0,-3 0 16 0,3 3 2 0,3 2 0 0,-3 0 0 16,0 3 1-16,3 0 0 0,2 0 0 0,1 5 0 15,0-2 12-15,-3-1 2 0,0 3 1 0,0-2 0 16,6 2-6-16,-3 0 0 0,-3-2-1 0,3-3 0 16,0 2 1-16,0-2 0 0,-3-3 0 0,0 0 0 15,-3-2-4-15,3-3 0 0,6-3 0 0,-7 3 0 16,-5-8 14-16,0 0 2 0,0 0 1 0,6-2 0 15,3-4 11-15,0 1 1 0,-3-3 1 0,3-3 0 16,3 1-22-16,-3-6-4 0,-3 3 0 0,3 0-1 16,3-6-10-16,-3 0-1 0,-3 1-1 15,3-1 0-15,0-4-7 0,-1 7-8 0,1-5 11 0,-3-1-11 16,0 1 0-16,0 3 0 0,0-3 0 0,3-1 0 16,-3 4-19-16,0-1-7 15,0 6-2-15,-3-3 0 0,3 3-51 0,0 5-10 0,-3 0-3 16,0 0-566-16,3 3-114 0</inkml:trace>
  <inkml:trace contextRef="#ctx0" brushRef="#br0" timeOffset="18264.0745">17927 15981 1250 0,'0'0'35'0,"0"0"9"0,0 0-36 0,0 0-8 0,0 0 0 0,0 0 0 15,0 0 56-15,0 0 10 0,0 0 2 16,0 0 0-16,0 0-27 0,0 0-5 0,0 0 0 0,6 8-1 16,0 0 9-16,0 2 3 0,0 1 0 0,3-1 0 15,0 4-11-15,2 2-1 0,-2 2-1 0,3 3 0 16,0 0-3-16,3 3-1 0,-3 0 0 0,0 0 0 15,-3-3-19-15,3 3-11 0,0-6 12 0,0 1-12 16,-3-3 9-16,-1-3-9 0,4 0 0 0,-3 0 9 16,-3-5-9-16,0-2 0 0,0 4 0 0,0-7 0 15,0 2-15-15,-6-5-5 0,0 0 0 0,9 3-1 16,0-1-61-16,-9-2-12 0,0 0-2 0</inkml:trace>
  <inkml:trace contextRef="#ctx0" brushRef="#br0" timeOffset="18498.5165">18180 16002 1638 0,'0'0'36'0,"0"0"7"0,0 0 1 0,-6 5 3 0,0 1-38 0,-3 2-9 16,0 2 0-16,0 3 0 0,0 1 79 0,0 1 13 0,-3 4 4 15,4 2 0-15,-4 3-34 0,3-3-6 0,-3 6-2 0,3-4 0 16,-3-1-33-16,3 4-6 0,0-7-2 0,3-1 0 31,0-5-77-31,0 1-15 0,0-1-3 0,3-5-824 0</inkml:trace>
  <inkml:trace contextRef="#ctx0" brushRef="#br0" timeOffset="24568.8715">17644 16992 1296 0,'0'0'28'0,"0"0"7"0,-3-6 1 0,3 1 0 0,0-3-36 0,0 8 0 0,-3-5 0 0,3 2 0 16,0 3 59-16,-3-5 5 0,3-3 0 0,0 8 1 15,0 0-6-15,0 0-2 0,-3-3 0 0,3 3 0 16,0 0-1-16,0 0-1 0,0 0 0 0,0 0 0 15,0 0-24-15,0 0-5 0,0 0-1 0,-3 6 0 16,0-1-6-16,3 3-2 0,-3 2 0 0,3-2 0 16,3 5-7-16,0 1-2 0,-3 7 0 0,3 3 0 15,0 0-8-15,3 5 12 0,0-3-12 16,0 6 12-16,0 0-4 0,0-6-8 0,3 0 12 0,0-2-4 16,-3-3 3-16,3-5 0 0,0 0 0 0,0-8 0 15,0 5 1-15,2-5 0 0,-2 3 0 0,0-8 0 16,0 2 6-16,0 0 2 0,0-5 0 0,-3 0 0 15,3 0 13-15,-3-5 3 0,3 5 1 0,-3-8 0 16,3-3-3-16,0 3-1 0,0-5 0 0,-1-5 0 16,1 2-11-16,3-8-2 15,-3-8-1-15,0 6 0 0,3-14-3 0,-3 8 0 0,3 1 0 0,-3-4 0 0,-3 9-6 16,3 2-2-16,0 3 0 0,-3 0 0 16,-3 7-8-16,3 1 0 0,-3 0 0 0,0 2 8 15,-1 3-27-15,1 3-5 0,-3-3-2 0,0 8 0 16,0 0-145-16,0 0-29 0,0 0-5 0,0 0-2 0</inkml:trace>
  <inkml:trace contextRef="#ctx0" brushRef="#br0" timeOffset="25386.8516">18025 17386 1148 0,'0'0'25'0,"0"0"6"0,0 0 1 0,0 0 0 0,0 0-32 0,0 0 0 15,0 0 0-15,0 0 0 0,0 0 95 0,0 0 13 16,0 0 2-16,0 0 1 0,0 0-23 0,0 0-4 16,0 0 0-16,0 0-1 0,0 0-11 0,0 0-1 0,0 0-1 0,0 0 0 15,0 0-30-15,0 0-5 0,0 0-2 0,0 0 0 16,0 0-8-16,0 0-1 0,0 0-1 0,0 5 0 16,0 3-2-16,3 3 0 0,-3-3 0 0,0 2 0 15,3-2-5-15,0 5 0 0,-3-5-1 0,3 5 0 16,0-2-7-16,0-3 0 0,0 3-8 0,3-4 12 15,0-1-12-15,-3-4 8 0,6 4-8 0,-3-4 0 16,3-2 9-16,-3-2-9 0,3-4 8 0,-1 6-8 16,1-8 8-16,0 3-8 0,0-8 0 0,3 5 8 15,-3-5-8-15,3 2 0 0,-3-2 9 0,3 0-9 16,0 5 0-16,-3-3 8 0,0 3-8 0,-3 0 0 16,0 0 0-16,-1-2 0 0,1 5 0 0,-3-3 8 15,0 2-8-15,-3 6 0 0,3-2 0 0,-3 2 8 16,0 0-8-16,0 0 0 0,0 0 0 0,0 0 0 15,0 0 0-15,0 0-8 0,0 0 8 0,0 0-12 0,3 2 12 0,0 9-13 16,0-8 5-16,0 7 8 0,3-2-12 0,-3 5 12 16,3 1-10-16,-3-1 10 0,3 5 0 0,-3 9 0 15,3-3 0-15,0 2 0 0,0 0 0 0,-3 4 0 16,0-4 0-16,3-2 0 0,-3 2 0 0,3-2 0 16,-6-3 0-16,3-2 0 0,-6 2 15 0,3-8 2 15,-3 6 1-15,-3-6 0 0,0 3 10 0,0 0 3 16,-3-3 0-16,0 0 0 0,-3 3-1 0,0-3 0 15,-3 3 0-15,0-3 0 0,-2 1-5 0,-1-1-1 16,0-5 0-16,0 5 0 0,3 0-10 0,0 0-2 16,0-5-1-16,1-2 0 0,5 2-19 0,-3-3-4 15,3 0-1-15,0-5 0 16,0 0-116-16,3 0-23 0,0-5-5 0</inkml:trace>
  <inkml:trace contextRef="#ctx0" brushRef="#br0" timeOffset="29332.4041">18373 13383 1411 0,'0'0'31'0,"0"0"6"0,0 0 2 0,-6 0 1 0,6 0-32 0,0 0-8 0,0 0 0 0,-6 2 0 15,6-2 33-15,0 0 6 0,0 0 1 0,0 0 0 16,6 6-17-16,0-1-3 0,0-2-1 0,3 2 0 0,0-3-7 0,3 1 0 15,-3-3-1-15,3 0 0 16,-3 0 2-16,3 0 1 0,-3 0 0 0,3 0 0 0,0-3-6 16,-1 3-8-16,4 0 11 0,-3 3-11 0,3-3 20 0,-3 3-2 15,6 5-1-15,0 0 0 0,-6 0-17 16,3-1-16-16,-4-1 4 0,1 4 0 0,0 1 12 16,6 2 0-16,0 0 0 0,-6 1 0 0,0 2 0 0,0-1 0 15,0-1 0-15,-3 4 0 0,2 1 0 0,1 2 0 16,-3 0 0-16,3 3 0 0,-3-3 0 0,-3 5 0 15,3-2 0-15,-3 5 0 0,0-2 0 0,0 2 0 16,0 5 0-16,-3-2 0 0,0 5 0 0,0-3 0 0,-3 6 0 16,0 0 0-16,0 0 8 0,0 2-8 15,0-2 12-15,-3-9-12 0,3 4 16 16,0 2-3-16,0 2-1 0,3 1 0 0,-3 2-4 0,0 3-8 0,0-2 11 16,3 12-11-16,0-4 12 0,0 2-12 0,-3-1 12 15,6 1-12-15,-6 0 8 0,3 0-8 0,3-5 0 0,-1-1 0 16,1-2 8-16,-3 0-8 0,3-2 0 15,0 2 0-15,0 2 8 0,-3 4-8 0,3-4 0 0,-3 1 0 16,0-6 10-16,3 3-10 0,-3-2 8 0,0-4-8 16,0 4 10-16,0-1-10 0,0 3 12 0,0 2-12 15,-3 1 12-15,3-3-12 0,-3 0 12 0,0 0-12 16,3-3 13-16,-3-5-4 0,0 3-1 0,0 5 0 16,0-5 1-16,-3 7 0 0,3 4 0 0,-3-1 0 15,3-2-9-15,0-3 12 0,-3 0-12 0,3-3 12 16,-3-5-12-16,3 3 8 0,0 5-8 0,-3 0 8 0,3 5-8 0,0-3 0 15,0 4 0-15,3-4 8 0,-3-2-8 0,3-5 0 16,0-6 0-16,-3-2 8 0,6 3-8 0,-3-4 0 16,0 6 0-16,0-2 0 0,0 4 0 0,3 1 0 15,-3-3 0-15,0-2 0 0,0-4 0 0,0 1 0 16,3-6 0-16,-3 1 8 0,0-3-8 0,0-3 0 16,3 0 0-16,-4-2 8 0,1 4-8 0,3-1 0 15,-3-1 0-15,0 3 8 0,0-3-8 0,0 5 0 16,0-2 0-16,0-3 0 0,-3 6 0 0,3-6 0 15,-3-3 0-15,0 1 0 0,-3 2 8 0,0-8-8 16,0 3 8-16,0-3-8 0,0-2 14 0,0 0-2 0,-3-4-1 0,0-1 0 16,1 2 14-16,-1-3 3 0,0 0 1 0,0-2 0 15,-3 2-1-15,3 0-1 0,0-2 0 0,-3-3 0 16,3 5-8-16,0-5-2 0,0 0 0 16,0 6 0-16,-3-4-8 0,6-2-1 0,-3 6-8 0,6-6 12 15,-6 0-12-15,6 0 0 0,-6 5 0 0,6-5 0 31,0 0-31-31,0 0-9 0,0 0-1 0,0 0-1 0,0 0-151 0,0 0-31 16,0 0-5-16</inkml:trace>
  <inkml:trace contextRef="#ctx0" brushRef="#br0" timeOffset="29920.8981">19409 17735 576 0,'0'0'12'0,"3"-5"4"0,0-3 0 0,-3-3 0 0,3 3-16 0,-3 0 0 0,3-2 0 0,0-3 0 16,0 5 92-16,-3-6 15 0,3-4 3 0,0 7 1 15,-3-5-39-15,0 3-8 0,0 0-2 0,0 0 0 16,0-1 2-16,0 4 0 0,0-3 0 0,-3 5 0 16,3 0-12-16,-3-3-1 0,3 9-1 0,0-4 0 15,0 6 21-15,0 0 4 0,0 0 1 0,0 0 0 16,0 0-16-16,0 0-4 0,0 0 0 0,0 0 0 15,-3 6-24-15,-3 1-6 0,6 1-1 0,-3 6 0 16,0-1-14-16,3 5-3 0,0 1-8 0,0-1 12 16,-3-2-12-16,3 3 8 0,-3 2-8 0,3-2 0 15,0 2 12-15,0-3-3 0,0 1-1 0,0-1 0 16,-3-2 0-16,3-3-8 0,0 6 12 0,0-6-4 16,0 6 0-16,0-6-8 0,0 8 12 0,3-2-4 15,0-6-8-15,0 5 0 0,-3 1 9 0,3-3-9 16,0 2 0-16,0-5 8 0,0 6-8 0,3-6 0 0,-3-5 0 0,3 3 8 15,0-3-8-15,3 0 0 0,-3-3 0 0,0 3 0 16,3-3 0-16,3-5 0 0,-3 5 0 0,-1-5 0 16,4 0 0-16,-3 0 0 0,3 0-17 0,-3-5-2 15,3 5 0-15,0-5 0 16,-3 2-21-16,0-2-4 0,0 0 0 0,0-3-1 16,0 2-11-16,-3 4-1 0,-3-9-1 0,0 8 0 15,0-2-36-15,-1-3-7 0,-2 3-2 0</inkml:trace>
  <inkml:trace contextRef="#ctx0" brushRef="#br0" timeOffset="30140.8564">19350 17862 1564 0,'0'0'44'0,"-6"0"10"0,0 0-43 15,0 0-11-15,0-3 0 0,0 3 0 0,6 0 68 0,0 0 11 0,0 0 2 0,0 0 1 16,0 0-12-16,0 0-2 0,0 0-1 0,0 0 0 15,0 0-31-15,3 8-7 0,-3-8-1 0,9 6 0 16,0-4-16-16,0-2-3 0,3 6-1 0,0-6 0 16,-1 0-8-16,7 0 0 0,-3 0 0 0,6 0 0 15,0-6 0-15,3-2 0 0,-1 3 0 0,4-3 0 16,6 0-73-16,-3-2-7 0,3 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08:37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21085 11642 1146 0,'0'0'32'0,"0"0"8"0,0 0-32 0,-9 0-8 16,0-3 0-16,0 0 0 0,3 1 100 0,-3-1 20 15,0 0 3-15,3 3 1 0,1-5-18 0,5 5-3 16,-6-2-1-16,3-4 0 0,3 1-49 0,0 5-9 0,3-8-3 0,0 3 0 16,3-1-21-16,-1 1-4 0,4 0 0 0,0 2-1 15,0 1-15-15,0-1 8 0,3 0-8 0,0 1 0 16,0 2 0-16,0-3 0 0,-3 3 0 0,3 0 0 16,0 0 0-16,-4 0 0 0,1 0 0 0,0 3 0 15,-3-1 8-15,-6-2-8 0,6 3 0 0,0 2 9 16,-6-5 1-16,-3 11 0 0,0-3 0 0,-3 2 0 15,0 1 16-15,-3 2 3 0,0 0 1 0,-2 3 0 16,-1-3-8-16,0 1-2 16,0 2 0-16,0 2 0 0,0-2 13 0,-3-3 3 0,3 0 0 0,3 1 0 15,-3 1-36-15,3-1 0 0,1-4 0 0,2-2 0 16,0 3 0-16,0-3 0 0,0 0 0 0,3 0 0 16,3-3 0-16,0 3 0 0,0-8 0 0,3 5 0 15,0 0 0-15,0-2 0 0,3 2 0 0,0-2 0 0,3 0-18 16,-1-1-1-16,1 1 0 0,0 0 0 0,3-3 19 15,0 0 0-15,0 0-8 0,0 0 8 0,0 0 0 0,0 0 0 16,-3 0 0-16,0-3 0 0,0 3 0 0,-1 0 0 16,-5 0 0-16,-3 0 0 0,0 0 0 0,0 0 0 15,0 0 0-15,0 0 0 0,-3 8 0 0,-2 0 0 16,-1 0 8-16,0 0-8 0,-3 0 10 0,3 0-10 16,-3 0 10-16,0-3-10 0,0 3 8 0,0-3-8 15,0 3 0-15,3-3 9 0,-3 3-9 0,3-2 8 16,0-1-8-16,0 0 8 0,3 0-8 0,0 1 0 15,3-6 0-15,0 0 0 0,0 5 0 0,0 3-9 0,3-3 9 16,3 3 0-16,-6-8-11 0,6 5 11 0,3-2-10 16,3 2 10-16,-3 1-9 0,0-1 9 0,3-2-8 0,-3 2 8 15,3-2 0-15,-3-1 0 0,0 3 0 0,-3 1 0 16,2-1 0-16,-2 0 0 0,-6 1 0 0,3 2 0 16,-3 0 14-16,-3-1 5 0,0 4 1 0,0 0 0 15,-2-1-10-15,-1 1-2 0,0-1 0 0,0 4 0 16,-3-6 23-16,0 2 4 0,0-2 1 0,0 3 0 15,3-3-4-15,0 0-1 0,-3-3 0 0,3 0 0 16,0 0-20-16,3 1-11 0,-3-4 12 0,6-2-12 16,0 0 0-16,0 0 0 0,0 0 0 0,0 0-12 31,0 0-46-31,0 0-9 0,6-5-1 0,3-3-708 0,0-2-140 0</inkml:trace>
  <inkml:trace contextRef="#ctx0" brushRef="#br0" timeOffset="944.7279">21654 11631 1130 0,'0'0'32'0,"0"0"8"0,0 0-32 0,0 0-8 0,0 0 0 0,0 0 0 16,0 0 105-16,0 0 20 0,0 0 4 0,0 0 1 16,0 0-45-16,-3 5-9 0,0 1-1 0,0 4-1 15,-3-2-9-15,3 0-1 0,-3 5-1 0,0 1 0 16,0-1 0-16,-3 0 0 0,3 0 0 0,-3 6 0 16,0-1-22-16,0 1-4 0,0-1-1 0,-3 1 0 15,0 2-10-15,4-2-2 0,-4-1-1 0,0 1 0 16,3-1 1-16,0-2 0 0,0 0 0 0,0-3 0 0,6 0-4 15,-6 1-1-15,3-4 0 0,3 1 0 16,3-3-19-16,0 0 0 0,-3 0 0 0,3-8 0 0,0 0 0 0,0 0-9 16,0 0 9-16,0 0 0 0,0 0 0 0,9 0 0 15,-3-6 0-15,0 4 0 0,3-6 0 0,0 0 0 16,0-3 0-16,0 1-8 0,0-4-3 0,0 1 0 16,0-3 0-16,-1 0 0 0,4-2 0 0,-3-3 0 15,0 0 0-15,0-1 0 0,-3 1 11 0,0 3-10 16,3-4 10-16,-3 4-10 0,0-1 10 0,0 1-8 15,0-1 8-15,0 4-8 0,-3-1 8 0,3 0 0 16,-3 3 0-16,0 2 0 0,3-2 0 0,-3 2 0 16,0 3 0-16,-3 3 0 0,0 0 0 0,0 5 0 15,0 0 0-15,0 0 0 0,0 0 0 0,0 0 0 0,0 0 0 0,0 0 0 16,0 0 0-16,0 0 9 0,2 5-9 0,-2 3 0 16,0 0 11-16,0 2-11 0,3 1 10 0,0 2-10 15,3 0 10-15,-3 1-10 0,0 2 10 0,0-3-10 16,0 3 8-16,0 0-8 0,3-1 0 0,-3 4 0 15,3-3 8-15,-3 2-8 0,6-2 0 0,0 3 9 16,-6-3-9-16,6-1 0 0,0 1 0 0,0-2 0 16,3 1 0-16,-3 1 0 0,0-2 0 0,-1-4 0 15,-5 3 0-15,9-2 0 0,-3 2 0 0,0-2 0 16,0 2 0-16,0-2 0 0,-6 2 0 0,9-5 0 16,-6 2 0-16,0-2 0 0,0 0 0 0,-3 3 0 15,3-3 12-15,-6 0-4 0,0 0 0 0,0-3 0 16,0 0-8-16,0 3 0 0,-6-3 0 0,0 3 0 15,-3-2 0-15,0-1 0 0,0 0-12 0,-6-2 12 0,0 2 8 0,3-2 10 16,-5-1 2-16,-1 1 0 0,0-3 1 0,0 3 1 16,0-3 0-16,0-3 0 0,-3 3-12 0,6-3-2 15,-2 1-8-15,5-1 12 0,-3-2-2 0,3 2-1 16,3 1 0-16,0-4 0 0,0 6-1 0,3-2-8 16,0-1 12-16,0 0-4 0,0 1-8 0,6 2 0 15,0 0 0-15,0 0 0 0,0 0-21 0,0 0 3 16,0 0 1-16,3-3 0 15,0 3-37-15,-3 0-7 0,9-3-2 0,-3 1-716 16,3-1-143-16</inkml:trace>
  <inkml:trace contextRef="#ctx0" brushRef="#br0" timeOffset="1465.9434">22008 11356 1436 0,'0'0'32'0,"0"0"6"0,0 0 2 0,0 0 0 0,0 0-32 0,3-5-8 0,3 2 0 0,-6 3 0 15,0 0 88-15,0 0 16 0,0 0 3 0,3-3 1 16,-3 3-24-16,0 0-5 0,0 0-1 0,3 6 0 15,3-1-12-15,0 0-2 0,-3 3-1 0,0 3 0 16,-1-1-15-16,1 4-4 0,0-1 0 0,-3 3 0 0,0 0-13 0,0 2-3 16,0-2-1-16,-3 8 0 0,-2-3-11 0,2 3-3 15,3-3 0-15,-3 3 0 0,0 5 7 0,0-3 0 16,-3 3 1-16,3-2 0 0,0 2-7 0,-3-3-2 16,3 1 0-16,3-1 0 0,-3-2 2 0,3 0 0 15,0-3 0-15,3 0 0 0,-3 0-14 0,3-2 0 16,0-3 0-16,0 0 0 0,0-3 8 0,3 0-8 15,0-2 0-15,3-1 0 0,-4-2 0 0,4 0 8 16,3 0-8-16,-3-3 0 0,3-2 0 0,0 0 0 16,0 2 0-16,3-2 0 0,-3-3 0 0,0 0 0 15,0 0 0-15,5 0 0 16,-2-6-21-16,0 4-4 0,-3-1-1 0,0 0 0 16,0-2-33-16,0 0-6 0,-3 0-2 0,-3-1 0 15,0 1-101-15,3-3-21 0,0 3-4 0,-7-1-715 0</inkml:trace>
  <inkml:trace contextRef="#ctx0" brushRef="#br0" timeOffset="1740.5169">21936 11700 1489 0,'-9'0'42'0,"9"0"10"0,0 0-42 0,-3-3-10 15,-3-2 0-15,4 2 0 0,2 3 101 0,-3-2 19 16,0-4 3-16,0 4 1 0,3-1-29 0,0 3-6 16,3-5-1-16,-3 2 0 0,6-2-32 0,-1 0-8 15,1-1 0-15,3 1-1 0,3 0 24 0,0-1 5 16,0 1 0-16,6 0 1 0,0 2-25 0,-3-2-6 15,3 2-1-15,2-2 0 0,-2 2-31 0,0 1-6 16,3 2-8-16,-3-3 11 0,-3 3 6 0,-3 0 2 16,2 0 0-16,-14 0 0 0,15 3-4 0,3-3-1 15,-6 0 0-15,0 2 0 0,-12-2-28 0,12 3-6 16,-3-3 0-16,3 3-841 0,0-1-168 0</inkml:trace>
  <inkml:trace contextRef="#ctx0" brushRef="#br0" timeOffset="39006.1678">17698 12327 1782 0,'0'0'39'0,"0"0"8"0,0 0 1 0,0 0 3 0,0 0-41 0,0 0-10 16,0 0 0-16,0 0 0 0,0 0 15 0,0 0 1 15,0 0 0-15,0 8 0 0,-3-3-16 0,3 3 0 16,3 0 0-16,0 3-10 0,0-3 10 0,0 2 0 15,0 1 0-15,3-1 0 0,0 4 0 0,-1-1-8 16,1 0 8-16,-3 3-8 0,3 0 8 0,-3 2 0 16,3 3 8-16,-3 1-8 0,0 1 0 0,0 4 0 15,-3 2 0-15,-3 0 0 0,-6 0 0 0,0 14 14 0,6-9-3 16,-3 3-1-16,-8 0 10 0,2 0 1 0,0-3 1 0,0 3 0 16,-3-2 14-16,0 2 4 0,0 0 0 0,0 0 0 15,6 0-14-15,-5 0-2 0,-4 0-1 0,0 0 0 16,6-5-13-16,-6 2-2 0,0-2-8 0,6-5 12 15,-6 2-4-15,4 0-8 0,-4 2 11 0,-3 1-11 16,0 3 9-16,0-4-9 0,3 1 0 0,-6 8 9 16,-2 0-9-16,5-9 0 0,0-2 0 0,6 0 8 15,3-2-8-15,3-3 8 0,-6-3-8 0,9 0 8 16,6 3-8-16,0-3-11 0,-3-2 3 0,6-1 0 16,0-2 8-16,6 0 0 0,0 0-9 0,0-3 9 15,0-2-12-15,3-1 3 0,6-2 0 0,3 0 0 16,-3 0 9-16,-1 0-8 0,4-3 8 0,0 3-8 15,0 0 8-15,-3 0 0 0,-3 3 0 0,0-4-8 0,2 4 8 16,-5 2 0-16,-3 1 0 0,-3 4 0 0,3 1 0 0,-3 2 0 16,-6-3 0-16,-3 6 0 0,0 0 0 0,0 5 0 15,0 3 0-15,-3 2 0 0,-6 1 10 0,0 4-2 16,7 1-8-16,-4-3 12 0,-3-3-2 0,0 1-1 16,0 2 0-16,3-3 0 0,3-2-9 0,-6 2 12 15,0 3-12-15,3 0 12 0,6 0-12 0,0 0 0 16,-3 1 0-16,3-4 0 0,0-2-16 0,6-3 2 15,-3-3 0-15,-3-2 0 16,3 0-36-16,0-3-7 0,12 0-2 0,-6-2-549 0,-3-1-111 16</inkml:trace>
  <inkml:trace contextRef="#ctx0" brushRef="#br0" timeOffset="39600.271">17230 15481 1054 0,'0'0'23'0,"3"-6"5"0,-3-1 0 0,3 1 3 0,0-2-31 0,0 0 0 0,0 6 0 0,-3-4 0 15,0 1 92-15,0 5 13 0,0-5 3 0,0 5 0 16,-3-3-24-16,3 3-4 0,0 0 0 0,0 0-1 16,0 0-26-16,0 0-5 0,3 6 0 0,0 1-1 15,3 1 0-15,-3 6 0 0,-6-1 0 0,6 3 0 16,0 0-19-16,0 2-3 0,-6 3-1 0,0 3 0 16,0 0-3-16,3 5-1 0,0 3 0 0,-3 2 0 15,-6 1-1-15,3-4-1 0,6 1 0 0,-3 0 0 16,-6-6-3-16,3 1-1 0,6-1 0 0,0-2 0 15,3-3-6-15,-3 0 0 0,-3 0-8 0,3-5 12 16,6 0-12-16,-3 0 0 0,-6-3 0 0,0-2 0 16,6 0 0-16,0-4 0 0,0 1 0 0,-3-8 0 0,0 0-17 15,0 0-7-15,0 0 0 0,0 0-1 16,0 0-110-16,3-5-21 0,0-3-5 0</inkml:trace>
  <inkml:trace contextRef="#ctx0" brushRef="#br0" timeOffset="40269.8704">17189 15428 1623 0,'0'0'36'0,"0"0"7"0,-3-5 1 0,3-3 2 0,3 0-37 0,0 2-9 0,-3-4 0 0,6-1 0 16,3 1 50-16,-3-1 8 0,-3 0 2 0,-1-2 0 15,1 3-21-15,3-1-4 0,6 1-1 0,0-4 0 16,-3 4-15-16,3-1-3 0,3 3-1 0,6 0 0 16,0 0-7-16,2 3-8 0,-2 2 11 0,-3-2-11 15,0 5 8-15,0 0-8 0,3 0 0 0,-3 0 0 16,-4 5 0-16,1-2 0 0,0 2 0 0,-3 1 0 15,3 4 0-15,-6-2 0 0,0 5 10 0,-3 1-10 16,-3-1 17-16,3 0-1 0,-3 6-1 0,0-4 0 0,-6 4 16 16,3-1 3-16,-3-2 1 0,-3 3 0 0,3-1-10 15,-3 4-1-15,-6-4-1 0,3 3 0 0,-3 0-9 0,0-5-2 16,-3 8 0-16,0-5 0 0,4 2 3 0,-7-3 0 16,3 3 0-16,-3 1 0 0,-3-4-3 15,0 1 0-15,9-1 0 0,-3-2 0 0,1-3-12 0,-1-2 11 16,9-1-11-16,3-2 10 0,0 0-10 0,3-8 0 15,-6 3 9-15,6-3-9 0,0 0 0 0,0 0 0 16,0 0 0-16,9 0-12 0,3-3 12 0,0 1-12 16,-1-1 12-16,4 0-12 0,0 3 2 0,3-2 0 15,0 2 0-15,3 2 0 0,-6 1-9 0,3 0-1 16,2 2-1-16,1 0 0 0,-6 1 1 0,3 2 1 0,-3-1 0 16,0-1 0-16,0 7 10 0,-1-2 9 0,-2-1-13 15,3 3 5-15,3-2 8 0,-6 2 0 0,-3 0 0 0,0 1 0 16,-3-1 0-16,0 5 9 0,-6-2-1 0,0 0-8 15,-6 0 32-15,3 3-1 0,3-6 0 0,-6 8 0 16,-3-3 1-16,0 1 0 0,3 2 0 0,-3-2 0 16,0 2-3-16,0-3 0 0,-3 1 0 0,1-1 0 15,2-4-9-15,0 1-3 0,-3-1 0 0,0-1 0 16,3-2-17-16,3-4 8 0,-3-1-8 0,0-1 0 16,0 0 0-16,3-2-19 0,6-3 3 0,-6 0 0 31,0-3-57-31,3-2-11 0,0 0-3 0,6-6-634 0,-3-2-127 0</inkml:trace>
  <inkml:trace contextRef="#ctx0" brushRef="#br0" timeOffset="40674.8507">17945 15896 1468 0,'0'0'32'0,"0"0"8"0,0 0 0 0,0 0 1 0,0 0-33 0,0 0-8 16,0 8 0-16,0-3 0 0,3 3 64 0,-3-2 10 15,-3 4 2-15,3-2 1 0,0 0-18 0,0 5-4 16,-3 1-1-16,0-1 0 0,0 0 1 0,0 0 0 0,-3 3 0 0,0 0 0 15,0 3-16-15,3-1-3 0,-3 3-1 0,3 0 0 16,0-2-9-16,0 5-2 0,3-3 0 0,0 0 0 16,3-2-12-16,0-1-2 0,-3 1-1 0,3-4 0 15,3 1-9-15,0-2 0 0,0-4 0 0,3 1 0 16,-3-3 0-16,6 0 0 0,-3-3 0 0,0 5 0 16,2-7-12-16,-2 2 1 0,0-5 1 0,3 3 0 15,-3-3-18 1,3-3-3-16,0 3-1 0,-3-2 0 0,0-1-9 0,0 0-3 0,-3-2 0 0,3 0 0 15,-3 2-85-15,0-7-18 0,0 7-3 0,-6 3-1 16</inkml:trace>
  <inkml:trace contextRef="#ctx0" brushRef="#br0" timeOffset="40915.2075">17873 16110 2001 0,'0'0'44'0,"0"0"8"0,0 0 3 0,0 0 2 0,0 0-45 0,0 0-12 15,0 0 0-15,0 0 0 0,0 0 0 0,0 0 8 16,0 0-8-16,9 3 8 0,0 0 12 0,3-3 3 0,-3 0 0 16,0-3 0-16,0 3 6 0,0-3 2 0,3-2 0 15,0 5 0-15,0-2-18 0,-4-1-3 0,4 0-1 0,0 1 0 16,3-1-9-16,0-2 0 0,-3 2 0 0,3-2-668 15,0 2-128-15</inkml:trace>
  <inkml:trace contextRef="#ctx0" brushRef="#br0" timeOffset="41420.9195">18555 15629 1890 0,'0'0'41'0,"0"0"9"0,0 0 2 0,0 0 1 0,0 0-42 0,0 0-11 0,0 0 0 0,0 0 0 16,0 0 26-16,6 0 3 0,3 5 1 0,0-2 0 16,0 0-2-16,3-3 0 0,0 0 0 0,-1 0 0 15,1-3-12-15,0 0-2 0,3-2-1 0,0 5 0 16,0-5-13-16,0 2 9 0,0 0-9 0,0 1 8 16,-1-4-8-16,1 4 0 0,0-1 0 0,-3 0 8 15,0-2-8-15,0 3-11 0,-3-1 3 0,0 0 0 16,-3 1-41-1,3 2-8-15,-9 0-2 0,6 0 0 16,-6 0-58-16,0 0-12 0,0 0-3 0</inkml:trace>
  <inkml:trace contextRef="#ctx0" brushRef="#br0" timeOffset="41598.874">18626 15843 1810 0,'0'0'40'0,"0"0"8"0,-3 3 1 0,3-3 3 16,0 0-42-16,0 0-10 0,0 0 0 0,0 0 0 0,0 0 45 0,9 3 7 15,0-6 2-15,0 0 0 0,3-2-18 0,-3 5-3 16,3-8-1-16,3 3 0 0,0-1-20 0,0 4-4 16,-1-3 0-16,1-1-8 0,0-2 0 0,0 3 0 15,3-3-10-15,0 3 10 16,0-3-67-16,0 0-5 0,2-3-2 0</inkml:trace>
  <inkml:trace contextRef="#ctx0" brushRef="#br0" timeOffset="43932.222">19612 14618 903 0,'0'0'20'0,"3"-8"4"0,-3 3 0 0,3-3 2 0,-3-3-26 0,3 4 0 0,0-1 0 0,0 0 0 16,0-3 57-16,-1 3 7 0,1-2 0 0,0 2 1 15,0-3 13-15,3 3 2 0,-3 0 1 0,0 0 0 16,0 3-3-16,0 0-1 0,-3 5 0 0,0 0 0 16,0 0-27-16,0 0-6 0,0 0 0 0,0 0-1 15,3 5-19-15,0 6-3 0,0-1-1 0,-3 3 0 16,0 6 3-16,0-1 0 0,0 4 0 0,0 4 0 16,-3 0-12-16,0 4-3 0,0 1 0 0,3 12 0 15,-3 7-8-15,3 3 12 0,-3 0-12 0,0 5 12 16,0-2 4-16,0 2 0 0,-3 5 1 0,3 6 0 15,0 2 7-15,1-2 0 0,-1-3 1 0,-3-2 0 16,3 2-2-16,3 0-1 0,-3 8 0 0,0-5 0 0,0-5-11 0,3-4-3 16,-3-7 0-16,0 6 0 0,0-1-8 0,0 0 8 15,0 0-8-15,0-5 8 0,0 0 2 0,3-3 0 16,-3-10 0-16,3 0 0 0,-3-3 3 0,0-3 1 16,3 0 0-16,-3-2 0 0,3 3-1 0,0-4 0 15,0-2 0-15,0-5 0 0,0 0-13 0,0-5 11 16,0-1-11-16,0-5 10 0,0-5-10 0,3 0 0 15,-3-8-10-15,0 0 10 16,0 0-72-16,0 0-8 0,3-13-1 0,0 0-603 16,0-8-120-16</inkml:trace>
  <inkml:trace contextRef="#ctx0" brushRef="#br0" timeOffset="44261.9351">19680 14407 1904 0,'0'0'42'0,"0"0"9"0,9-3 1 0,0 0 1 0,3-2-42 0,0 2-11 0,3-2 0 0,0 2 0 0,-1-2 25 0,-2 0 3 15,3-3 1-15,0 3 0 0,-3-1-13 0,0 1-4 16,3 0 0-16,-3-1 0 0,3 1-12 0,-4 0 0 16,4 2 0-16,-3 1 0 0,6-4 0 0,-3 4-8 15,0 2 8-15,0 0-610 16,3 0-114-16</inkml:trace>
  <inkml:trace contextRef="#ctx0" brushRef="#br0" timeOffset="44622.2115">20249 14549 1645 0,'0'0'36'0,"0"6"7"0,0 4 1 0,0 1 4 16,0 5-39-16,0 0-9 0,0 0 0 0,0 5 0 15,0-3 68-15,0 1 11 0,0 2 2 0,0 3 1 16,-3 2-13-16,3 1-2 0,-3 4-1 0,0-2 0 0,0 3-9 0,3-3-1 16,-3-2-1-16,0-1 0 0,3-5-29 0,0 3-6 15,0-5 0-15,3-1-1 0,0-2-19 0,0-3-12 16,0-2 1-16,0 0 1 16,3-4-118-16,0 1-24 0,2-2-5 0</inkml:trace>
  <inkml:trace contextRef="#ctx0" brushRef="#br0" timeOffset="45215.7472">21103 14549 1494 0,'0'0'32'0,"0"0"8"0,-9 6 0 0,3-1 3 0,-3 0-35 0,0 6-8 15,3-3 0-15,-3 5 0 0,3-2 28 0,0 5 3 16,0-3 1-16,0 5 0 0,3 1-9 0,1-1-2 16,-1 1 0-16,3-1 0 0,3 1-5 0,-1-3-2 15,4 0 0-15,0-3 0 0,3-3 4 0,0 1 1 16,0-3 0-16,3 0 0 0,-3-3 5 0,3-2 2 0,3-6 0 0,-3 1 0 16,0-4 14-16,3-2 2 0,2-2 1 0,-2-1 0 15,-3-5-3-15,0 0-1 0,0-2 0 0,3-1 0 16,-6 1 5-16,-3 2 2 0,-3-3 0 0,0 1 0 15,0 2 1-15,-3-2 0 0,-6 2 0 0,0 0 0 16,-3 3-13-16,0-3-2 0,-3 0-1 0,0 5 0 16,3 1-31-16,-3-1 0 0,0 3 0 0,0 0 0 31,4 3-61-31,2 0-15 0,0 2-4 0</inkml:trace>
  <inkml:trace contextRef="#ctx0" brushRef="#br0" timeOffset="45728.3055">21984 14510 1465 0,'0'0'32'0,"0"0"6"0,0 0 2 0,-6 5 2 0,-3 0-34 16,6 1-8-16,-3 2 0 0,-3 2 0 0,3-2 47 0,-3 5 7 0,3 1 2 0,-3-1 0 16,4 3-20-16,-1 2-3 0,3 1-1 0,0 2 0 15,3-3-3-15,0 1-1 0,0-1 0 0,3-4 0 16,6 2-12-16,-4-3-4 0,4 0 0 0,0-2 0 16,3-3-4-16,0-3-8 0,0-3 11 0,0-2-11 15,0-2 40-15,0-1 2 0,6-5 0 0,-4-2 0 16,1-1 3-16,0-2 1 0,-3 0 0 0,3-3 0 15,-6 0 10-15,0 0 3 0,0 3 0 0,-6 0 0 16,-3-3-31-16,0 2-7 0,0-1-1 0,0 1 0 0,-9 1-7 16,3 2-1-16,0-2-1 0,0 5 0 15,-3-2-34-15,3 2-6 0,0 0-2 0,0 3 0 16,0 2-151-16,6 3-30 0,0 0-7 0</inkml:trace>
  <inkml:trace contextRef="#ctx0" brushRef="#br0" timeOffset="46050.1189">22678 14523 1056 0,'0'0'30'0,"0"3"6"0,-3-3-28 0,3 0-8 0,0 0 0 0,0 8 0 16,-3-3 49-16,3 3 9 0,-3 2 2 0,6 1 0 15,0 0 3-15,0-1 1 0,-6 1 0 0,6 2 0 16,5 0-13-16,1-2-3 0,-3 2 0 0,3 0 0 16,3 0-4-16,0-5-2 0,0 3 0 0,0-6 0 15,0 1-19-15,3-1-4 0,0-3-1 0,-1-2 0 16,-2 0 30-16,3-2 5 0,-6-3 2 0,6-1 0 16,-3-2 6-16,-3-2 2 0,0-1 0 0,-3 1 0 15,6-4-21-15,-6 1-4 0,0-3-1 0,-3 3 0 16,-3 0-8-16,-3 0-1 0,0-3-1 0,0 0 0 15,-6 0-27-15,0-3 0 0,-3 4 0 0,-6-1-743 16,-3 0-146-16</inkml:trace>
  <inkml:trace contextRef="#ctx0" brushRef="#br0" timeOffset="46633.2836">20392 15513 1384 0,'0'0'39'0,"0"0"9"0,0 0-38 0,0 0-10 0,-12 0 0 0,3-3 0 16,9 3 69-16,-9 3 12 0,0-3 3 0,0 2 0 15,0 3-39-15,0 3-7 0,6 0-2 0,-3 6 0 16,0-1-9-16,0 3-3 0,6 2 0 0,-3 1 0 0,6 2 7 0,0 0 1 16,3 0 0-16,0 0 0 0,3-2-7 0,0-3-1 15,0 2 0-15,0-2 0 0,6-3-24 0,0-2 0 16,-1-3 0-16,1 0-11 0,-3-5 24 0,3-3 5 15,3 0 1-15,0 0 0 0,-3-8 28 0,0 0 5 16,-4-3 2-16,4-2 0 0,-3-6-5 0,0 6-1 16,-3-5 0-16,0-1 0 0,-3 3-8 0,0-2-1 15,-6 2-1-15,0 0 0 0,-6 0-17 0,3 0-3 16,-3 0-1-16,0 3 0 0,-3 0-17 0,0 2 0 16,3 3 0-16,0-5 0 15,0 10-114-15,0-2-17 0,3 0-3 0,3 5-573 0,0 0-114 0</inkml:trace>
  <inkml:trace contextRef="#ctx0" brushRef="#br0" timeOffset="46847.6772">21067 15473 1530 0,'0'10'33'0,"0"-10"7"0,3 11 2 0,-3 0 2 0,3 4-36 0,0 4-8 0,-3 0 0 0,3 4 0 16,-3 1 56-16,0 0 10 0,0 5 2 0,0 0 0 16,0-2-16-16,0-1-4 0,0-2 0 0,0-3 0 15,3 0-32-15,0-2-6 0,0-6-2 0,3 0-589 16,0 0-119-16</inkml:trace>
  <inkml:trace contextRef="#ctx0" brushRef="#br0" timeOffset="47339.2983">22088 15499 1410 0,'0'0'40'0,"-9"3"9"0,0 0-39 0,3-1-10 0,0 4 0 0,-3-1 0 15,3 3 67-15,1 2 11 0,-4 4 2 0,3-1 1 16,0 0-18-16,0 3-4 0,0 2-1 0,3 1 0 16,3-1-29-16,0 1-5 0,3-3-2 0,0 0 0 15,0-3-22-15,6 0 8 0,0-5-8 0,0 0 0 16,-1-8 9-16,7 0-9 0,-3 0 12 0,6 0-12 0,-3-5 37 0,0-3 1 16,0 3 0-16,0-6 0 0,-6 0 22 0,0-2 5 15,-1 0 1-15,4 0 0 0,0-6-5 0,-6 6-1 16,-3 0 0-16,0-3 0 0,-3 0-20 0,-3 0-5 15,-3 3-1-15,3 0 0 0,-6-1-21 0,0 1-4 16,0-3-1-16,-2 6 0 16,2-1-63-16,-3-2-13 0,6 5-2 0,0 3-1 15,3-1-121-15,3 6-25 0,0 0-5 0,0 0-646 16</inkml:trace>
  <inkml:trace contextRef="#ctx0" brushRef="#br0" timeOffset="47655.4876">22820 15486 1354 0,'0'0'38'0,"0"0"10"0,0 0-39 0,-12-3-9 0,-2 1 0 0,14 2 0 15,0 0 88-15,-15 2 15 0,-3 1 3 0,18-3 1 16,0 0-23-16,-12 8-4 0,0 3 0 0,3 2-1 15,3 0-45-15,3 0-9 0,3 1-1 0,0 1-1 16,3-1-23-16,3-1 0 0,6 0 0 0,-3-2 0 16,3-1 0-16,0-2 8 0,6-3-8 0,-4 1 0 15,4-4 8-15,0-2-8 0,-3-2 10 0,0-1-10 16,3-5 33-16,-6 0 1 0,9 0 0 0,-7-2 0 0,1-1 4 16,-3 1 1-16,0-4 0 0,0-2 0 0,-3 3-9 15,-3 0-2-15,0 0 0 0,0 0 0 0,-6-3-28 0,-3 2 0 16,-6-1-13-16,3 1-709 15,-9-2-142-15</inkml:trace>
  <inkml:trace contextRef="#ctx0" brushRef="#br0" timeOffset="48184.516">20347 16378 1784 0,'0'0'51'0,"0"0"10"0,-6 2-49 0,0 4-12 0,0-6 0 0,0 5 0 0,3 3 26 0,-3 2 2 16,0-2 1-16,3 6 0 0,0-1-15 0,0 5-3 15,3 1-1-15,0 2 0 0,0 0 5 0,6 3 1 16,3-3 0-16,0 3 0 0,3-3 9 0,0-2 3 16,6-3 0-16,0 2 0 0,-1-5-28 0,4 1-17 15,0-9 2-15,3 3 1 0,0-8 22 0,-3 0 4 16,-1 0 0-16,1-8 1 0,0 0 11 0,-3-5 3 16,-3-6 0-16,0 1 0 0,-3-1 19 0,0 3 4 15,-1-8 1-15,-5 6 0 0,0-1 1 0,-6-2 1 16,0 3 0-16,0-3 0 0,-6 2-37 0,3 1-7 0,-6-4-1 15,1 9-8 1,-1-5-16-16,-3 4-11 0,3-2-1 0,0 3-700 16,3 3-139-16</inkml:trace>
  <inkml:trace contextRef="#ctx0" brushRef="#br0" timeOffset="48513.0699">21064 16383 1508 0,'0'0'33'0,"-6"8"7"0,3 0 2 0,-3 5 0 0,0 0-34 0,0 6-8 0,3-3 0 0,0 0 0 15,3 2 66-15,0-2 11 0,0 8 3 0,6-8 0 0,0 2-44 0,3-5-8 16,3 1-1-16,0-1-1 0,3-3-26 0,0-2 8 15,3-2-8-15,0-6 0 16,2-3 8-16,1-5-8 0,0 5 8 0,3-7-8 0,-3-6 47 0,3 0 4 16,-7 0 1-16,4-2 0 0,0-1 13 0,-3-2 3 15,-3 3 1-15,0 4 0 0,-3-4-50 0,-3 5-11 16,-1-3-8-16,-5 0 12 0,-3 0 5 0,-3 3 2 16,3-3 0-16,-5 0 0 15,-4 3-129-15,3 0-26 0,-3-1-4 0,0 4-801 16</inkml:trace>
  <inkml:trace contextRef="#ctx0" brushRef="#br0" timeOffset="48759.6115">22160 16293 1868 0,'0'0'41'0,"0"0"9"0,0 0 2 0,3 8 0 0,-3 5-42 0,3-5-10 0,0 5 0 0,-1 1 0 16,4-1 44-16,-3 3 6 0,-3 0 2 0,3 2 0 16,3-5-34-16,-3 9-6 0,3-4-2 0,-3 1 0 15,0-6-32-15,-3 5-6 0,6-2-2 0</inkml:trace>
  <inkml:trace contextRef="#ctx0" brushRef="#br0" timeOffset="49186.9828">22942 16243 1602 0,'0'0'35'0,"0"0"7"0,-11 0 2 0,11 0 1 0,-3 10-36 16,-3-2-9-16,0 6 0 0,0-1 0 0,-3 0 19 0,9 0 1 0,0 0 1 0,-3 6 0 16,3-1 5-16,3 1 1 0,3-3 0 0,0-3 0 15,3 6-27-15,0-6 8 0,5 0-8 0,-2-5 0 16,0 0 0-16,0-5 0 0,3 2 0 0,0-5 0 16,-3 0 15-16,3-3-3 0,0 1 0 0,-4-6 0 15,-2-3 40-15,0 1 7 0,9-1 1 0,-6-2 1 16,-6-3-5-16,3 0 0 0,-3 3-1 0,-6-3 0 15,0 0-17-15,0-3-3 0,0 6-1 0,-9 0 0 16,0-3-34-16,-3 3-11 0,6-3 0 0,-9 3-683 16,3 0-137-16</inkml:trace>
  <inkml:trace contextRef="#ctx0" brushRef="#br0" timeOffset="49788.1645">20353 17301 1796 0,'-12'-3'40'0,"12"3"8"0,-3-5 1 0,-3 5 1 0,6 0-40 0,-6 0-10 16,-3 5 0-16,3-2 0 0,0 0 36 0,0-1 4 16,3 9 2-16,-3-3 0 0,0 0-27 0,3 2-6 15,0 4-1-15,3 2 0 0,0-1 1 0,3 1 0 16,3 3 0-16,3 2 0 0,-3-2-1 0,6-1 0 15,6 1 0-15,0-6 0 0,0 0-8 0,3-5 0 16,-1 5 0-16,1-8 0 0,3-2 0 0,0-3 0 16,0 0 10-16,-4-3-10 0,1-7 33 0,-3 2 0 0,0-5 0 15,-3-1 0-15,0-4 15 0,-6 5 4 0,0-6 0 0,-3 3 0 16,0 0-8-16,-6 1 0 0,0-4-1 0,-3 6 0 16,-3 0-29-16,0-1-6 0,-6-4 0 0,0 5-8 15,-3-1 0-15,0 6 0 0,-3-5 0 0,0 0 0 31,3 2-49-31,1 3-11 0,-1 3-1 0,3-3-651 0,6 3-131 0</inkml:trace>
  <inkml:trace contextRef="#ctx0" brushRef="#br0" timeOffset="50135.3426">21133 17301 1760 0,'0'0'39'0,"-6"5"8"0,-3 3 1 0,3-2 1 0,0 7-39 0,0-3-10 16,3-2 0-16,-3 6 0 0,0-1 10 0,3 5 0 16,0-2 0-16,0 0 0 0,3-3-10 0,0 3 0 15,3 3 0-15,0-1 0 0,3-5 0 0,0 1 0 16,0-6 0-16,3 5 0 0,0-8 12 0,0 3 0 15,3-3 0-15,0-5 0 0,2 0 32 0,-2 0 6 16,3-5 2-16,-3 2 0 0,3-2 8 0,-3-8 3 16,3 5 0-16,-3-3 0 0,0-4-26 0,-3 1-5 15,2-2 0-15,-2 1-1 0,-6-4-11 0,3 8-3 16,-3-2 0-16,-3 0 0 0,-3-3-17 0,3 3 8 16,-6 0-8-16,3-1 0 15,-3 4-110-15,0-3-29 0,0 5-5 0,1-6-793 16</inkml:trace>
  <inkml:trace contextRef="#ctx0" brushRef="#br0" timeOffset="50535.8297">22142 17214 1551 0,'0'0'34'0,"0"0"7"0,0 8 2 0,0-8 1 0,-3 8-36 0,-3-3-8 16,6 6 0-16,0-4 0 0,0 1 56 0,0 6 10 15,3-1 2-15,0-3 0 0,-3 4-28 0,3-6-4 16,3 5-2-16,3 0 0 0,3 6-5 0,2-11-1 15,1 7 0-15,0-4 0 0,0-6-20 0,3 9-8 16,0-9 0-16,0-3 0 0,2 1 0 0,-2-3 0 16,-3 0 0-16,3-3-10 0,-3-4 47 0,-3 4 10 15,0-2 1-15,0-3 1 0,-3-3 23 0,0-2 5 16,-7 5 1-16,7-5 0 0,-3 2-25 0,-3-2-5 0,-3 0 0 0,0-1-1 16,-6 1-20-16,0 0-4 0,0 0-1 0,-2-6 0 31,-4 6-52-31,-3-3-10 0,0-2-3 0,0-1 0 15,0 6-145-15,0-6-28 0,0 6-7 0</inkml:trace>
  <inkml:trace contextRef="#ctx0" brushRef="#br0" timeOffset="50900.2629">22993 17044 1173 0,'0'0'25'0,"0"0"6"0,0 0 1 0,3 8 2 0,-6-2-34 0,3 7 0 16,3-5 0-16,-3 2 0 0,0 6 127 0,3-2 18 15,0 4 4-15,6 1 1 0,-3-1-36 0,0 1-7 16,-3 2-2-16,3 0 0 0,0-3-45 0,-3 6-10 0,3-3-2 16,-3 1 0-16,0-4-32 0,-3 3-6 0,11-2-2 0,-8-1 0 15,0-4-8-15,3-1 0 0,0-5 0 0,3 2-682 16,0-7-131-16</inkml:trace>
  <inkml:trace contextRef="#ctx0" brushRef="#br0" timeOffset="51652.171">23317 14322 1882 0,'0'0'41'0,"0"-5"9"0,-3-1 2 0,3 6 1 0,0-5-42 0,0 5-11 0,0 0 0 0,0-5 0 16,0-1 0-16,3 1 0 0,3 0 0 0,-3 2 0 16,6 1 0-16,0-1 12 0,0 0-12 0,3 3 12 15,0 0 1-15,-3 3 1 0,9 0 0 0,0-1 0 16,-3 4 7-16,5-1 2 0,1 3 0 0,3 0 0 16,3 2-11-16,-6 3-3 0,-1 1 0 0,-2 2 0 15,3 2 1-15,0 3 0 0,3 3 0 0,-6 3 0 16,0 2 8-16,-7 2 2 0,7 4 0 0,-9 2 0 15,0 5-3-15,0 3 0 0,-3 5 0 0,-6 3 0 16,9 6-1-16,-9 1 0 0,0 1 0 0,0 3 0 16,0 2-6-16,0 0-2 0,0 3 0 0,0-3 0 0,6 0-8 0,0-2 8 15,-3 2-8-15,3 3 8 0,0-1-8 16,-3 1 0-16,9 3 0 0,-6-6 8 0,3 5 4 0,-4 3 1 16,4 3 0-16,-3 0 0 0,-3-3 5 0,9 0 1 15,-6 0 0-15,-3 5 0 0,3 1-5 0,-3-4-1 16,0-4 0-16,0-1 0 0,0-5-13 0,-3 6 0 15,0-6 0-15,3-8 0 0,-6 0 12 0,3-5 7 16,-3-5 1-16,3-6 0 0,0 1 12 0,0-6 4 16,0-6 0-16,0 4 0 0,-3-3-15 0,0-6-2 15,3 1-1-15,0-1 0 0,-3 0-18 0,-3 1 10 16,6-3-10-16,0-6 8 0,0 3-8 0,0-2 0 16,-9-3 0-16,9-3 8 0,-3 3-8 0,-6-3 8 0,0-5-8 15,6 5 8-15,-3-5-8 0,-5 3 0 16,8-3 0-16,-3-3-829 0,-6-2-168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9:12:55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4763 1422 0,'0'0'31'0,"0"0"6"0,0 0 2 0,0 0 1 0,0 0-32 0,0 0-8 15,0 0 0-15,6 0 0 0,0-3 64 0,-6 3 12 16,6 0 1-16,0-3 1 0,0 1-16 0,-6 2-3 16,6-3-1-16,3 0 0 0,0 1-12 0,-3 2-2 15,3-6-1-15,-3 4 0 0,3-1-23 0,3-2-4 16,-4 2 0-16,1-2-1 0,0 2-2 0,3-2 0 15,-3 0 0-15,3 2 0 0,0-2 1 0,0 5 0 16,0-6 0-16,3 4 0 0,-3-1-4 0,2 0-1 16,-2 3 0-16,3-2 0 0,3 2 3 0,-3-3 1 15,0 3 0-15,3 0 0 0,0 0-2 0,2 0-1 0,-2 0 0 16,6 3 0-16,0-1-10 0,0-2 10 0,0 3-10 16,-1 0 10-16,1-1-2 0,0 1-8 0,0-3 12 15,3 0-4-15,-1 0 2 0,4 3 0 16,0-3 0-16,-3 0 0 0,-1 0-1 0,4-3 0 0,3 3 0 0,0 0 0 15,-1 0-9-15,4 0 12 0,-6-3-12 0,3 3 12 16,-1 0-12-16,1 0 8 0,-3-2-8 0,3 2 8 16,-1 0-8-16,4-3 0 0,-3 3 9 0,0 0-9 15,2 0 10-15,4 0-2 0,-6 3-8 0,2-3 12 16,-2 0-12-16,0 0 0 0,0 0-9 0,2 0 9 16,-5-3 0-16,6 3 0 0,0-3 0 0,-1 1 0 15,1-1 8-15,3 3-8 0,-1-3 0 0,4 3 0 16,-3-2 0-16,0 2 0 0,-1 0 0 0,-2-3 0 15,6 3 0-15,-4-2 0 0,-2 2 0 0,3 0 0 0,-1 0 9 16,1 2-9-16,0-2 0 0,-1 3 9 0,-2-1-9 0,-3 4 0 16,3-4 0-16,-4 4 0 0,1-4 0 0,0 4 0 15,0-4 11-15,-1 1-11 0,1 2 11 0,0 1-11 16,0-4 12-16,-1 6-12 0,1-3 12 0,-3 1-12 16,0-1 12-16,-1 0-12 0,-2 1 8 0,0-1-8 15,0 0 0-15,0 0 0 0,-1 1 8 0,4-4-8 16,-3 1 0-16,-3 2 0 0,0-2 0 0,-1 2 0 15,7-2 8-15,0 0-8 0,0-1 0 0,-1 3 0 16,-2-2 0-16,3 2 0 0,-3-2 0 0,0 0 0 16,-4 2 0-16,1 0 0 0,3-2 0 0,0 2 0 0,0-2 0 0,-4 0 0 15,4-1 0-15,0 3 0 0,0 1 0 0,-3-4 0 16,2 4 0-16,1-1 0 0,0-2 8 0,0-1-8 16,-4 4 9-16,1-4-9 0,0 4 0 0,3-6 9 15,-3 2-9-15,0 1 0 0,-1-1 0 0,1-2 8 16,3 3-8-16,-3-3-16 0,3 3 4 0,-4-3 1 15,1-3 11-15,3 3 0 0,-3 0 0 0,0 0 0 16,-1 0 16-16,4-3 0 0,-6 3-1 0,3 0 0 16,-3 0-15-16,2 0 0 0,-2 0 0 0,3 0 0 15,-3 0 8-15,0 3-8 0,0-3 0 0,-1 3 0 16,1-3 8-16,0 0-8 0,0 2 0 0,3-2 9 16,-3 0-9-16,2 0 8 0,-2 0-8 0,3-2 8 15,0 2-8-15,3-3 0 0,-4 3 0 0,1-3 0 16,0 1 0-16,-3-1 0 0,0 3 0 0,3-2 0 15,-4 2 0-15,1-3 0 0,-3 0 9 0,3 1-9 16,3 2 8-16,0-3-8 0,-1 0 10 0,-2 3-10 0,6-2 12 16,-3-1-4-16,0-2-8 0,2 2 12 0,1 0-12 15,3 1 11-15,-3-4-11 0,0 1 10 0,-1 3-10 0,-2-4 0 16,3 1 0-16,-3 0 0 0,0 2 0 0,2-2 0 16,1-1 8-16,-3 1-8 0,3 0 0 0,-3 2 0 15,-1-2 9-15,4 0-9 0,0-1 10 0,-3 4-2 16,3-4-8-16,-1 4 12 0,1-1-12 0,-3-2 0 15,0 2 8-15,0-2-8 0,2 0 0 0,-2-1 8 16,0 1-8-16,0 2 0 0,0-5 0 0,-1 3 0 16,4 2 0-16,-3-2 0 0,-3 0 11 0,3-3-11 15,-3 3 12-15,2 2-12 0,1-2 0 0,-3 2 0 0,0 0 0 0,0 1-9 16,-3-1 9-16,-4 0 0 0,1 3 0 16,0-2 8-16,-3-1-8 0,0 3 8 0,-3 3-8 15,0-3 8-15,-3 0 3 0,0 0 1 16,-6 0 0-16,0 0 0 0,0 0 4 0,6 2 0 0,-6-2 1 0,0 0 0 15,0 0-5-15,0 0 0 0,0 0-1 0,6 3 0 16,-6-3-11-16,0 0 0 0,0 0 0 0,6 5-893 16,-3 1-171-16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4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4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0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2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2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0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3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9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1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8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7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84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6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2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0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8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7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5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8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7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03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6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22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8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9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5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0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78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2.emf"/><Relationship Id="rId5" Type="http://schemas.openxmlformats.org/officeDocument/2006/relationships/image" Target="../media/image29.wmf"/><Relationship Id="rId10" Type="http://schemas.openxmlformats.org/officeDocument/2006/relationships/customXml" Target="../ink/ink6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hyperlink" Target="http://www.engadget.com/2011/07/09/curtis-boirums-robotic-car-makes-omnidirectional-dreams-come-tr/" TargetMode="External"/><Relationship Id="rId4" Type="http://schemas.openxmlformats.org/officeDocument/2006/relationships/hyperlink" Target="http://www.youtube.com/watch?v=DPz-ullMOq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onghamscouts.org.uk/content/view/52/38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kf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a constant level because the plant noise covariance is small compared to the measurement noise covariance</a:t>
            </a:r>
          </a:p>
          <a:p>
            <a:pPr lvl="1"/>
            <a:r>
              <a:rPr lang="en-US" dirty="0" smtClean="0"/>
              <a:t>the estimated state is much smoother than the measurements</a:t>
            </a:r>
          </a:p>
          <a:p>
            <a:r>
              <a:rPr lang="en-US" dirty="0" smtClean="0"/>
              <a:t>what happens if we increase the plant noise covariance?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kf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</a:t>
            </a:r>
            <a:r>
              <a:rPr lang="en-US" dirty="0" err="1" smtClean="0"/>
              <a:t>Kalman</a:t>
            </a:r>
            <a:r>
              <a:rPr lang="en-US" dirty="0" smtClean="0"/>
              <a:t> filter tends towards estimating values that are closer to the measurements</a:t>
            </a:r>
          </a:p>
          <a:p>
            <a:r>
              <a:rPr lang="en-US" dirty="0" smtClean="0"/>
              <a:t>increasing the plant noise covariance causes the filter to place more weight on the measurements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the true situation is that the tank is filling at a constant rate but we use the static tank plant model</a:t>
            </a:r>
          </a:p>
          <a:p>
            <a:pPr lvl="1"/>
            <a:r>
              <a:rPr lang="en-US" dirty="0" smtClean="0"/>
              <a:t>i.e., we have a plant model that does not accurately model the state transition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kf3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in this case the estimated state trails behind the true level</a:t>
            </a:r>
          </a:p>
          <a:p>
            <a:pPr lvl="1"/>
            <a:r>
              <a:rPr lang="en-US" dirty="0" smtClean="0"/>
              <a:t>estimated state has a much greater error than the noisy measurements</a:t>
            </a:r>
          </a:p>
          <a:p>
            <a:r>
              <a:rPr lang="en-US" dirty="0" smtClean="0"/>
              <a:t>if the plant model does not accurately model reality than you can expect poor results</a:t>
            </a:r>
          </a:p>
          <a:p>
            <a:pPr lvl="1"/>
            <a:r>
              <a:rPr lang="en-US" dirty="0" smtClean="0"/>
              <a:t>however, increasing the plant noise covariance will allow the filter to weight the measurements more heavily in the estimation…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kf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clear if we have gained anything in this case</a:t>
            </a:r>
          </a:p>
          <a:p>
            <a:pPr lvl="1"/>
            <a:r>
              <a:rPr lang="en-US" dirty="0" smtClean="0"/>
              <a:t>the estimated state is reasonable but it is not clear if it is more accurate than the measurements</a:t>
            </a:r>
          </a:p>
          <a:p>
            <a:r>
              <a:rPr lang="en-US" dirty="0" smtClean="0"/>
              <a:t>what happens if we change the plant model to more accurately reflect the filling?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do not care about the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the change in the water level that occurred from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21000" y="2057400"/>
          <a:ext cx="3451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Equation" r:id="rId4" imgW="1257120" imgH="393480" progId="Equation.3">
                  <p:embed/>
                </p:oleObj>
              </mc:Choice>
              <mc:Fallback>
                <p:oleObj name="Equation" r:id="rId4" imgW="1257120" imgH="39348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057400"/>
                        <a:ext cx="34512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static state estimation problem we have been studying</a:t>
            </a:r>
          </a:p>
          <a:p>
            <a:pPr lvl="1"/>
            <a:r>
              <a:rPr lang="en-US" dirty="0" smtClean="0"/>
              <a:t>the process or plant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observation model</a:t>
            </a:r>
            <a:endParaRPr lang="en-US" dirty="0"/>
          </a:p>
        </p:txBody>
      </p:sp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5181600" y="2362200"/>
          <a:ext cx="35242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Equation" r:id="rId4" imgW="1282680" imgH="457200" progId="Equation.3">
                  <p:embed/>
                </p:oleObj>
              </mc:Choice>
              <mc:Fallback>
                <p:oleObj name="Equation" r:id="rId4" imgW="1282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5242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5"/>
          <p:cNvGraphicFramePr>
            <a:graphicFrameLocks noChangeAspect="1"/>
          </p:cNvGraphicFramePr>
          <p:nvPr/>
        </p:nvGraphicFramePr>
        <p:xfrm>
          <a:off x="5257800" y="4360862"/>
          <a:ext cx="18827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60862"/>
                        <a:ext cx="18827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523875" y="2362200"/>
          <a:ext cx="40481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Equation" r:id="rId8" imgW="1473120" imgH="228600" progId="Equation.3">
                  <p:embed/>
                </p:oleObj>
              </mc:Choice>
              <mc:Fallback>
                <p:oleObj name="Equation" r:id="rId8" imgW="1473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62200"/>
                        <a:ext cx="40481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133475" y="4343400"/>
          <a:ext cx="2827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Equation" r:id="rId10" imgW="1028520" imgH="241200" progId="Equation.3">
                  <p:embed/>
                </p:oleObj>
              </mc:Choice>
              <mc:Fallback>
                <p:oleObj name="Equation" r:id="rId10" imgW="10285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343400"/>
                        <a:ext cx="2827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5578200" y="3138480"/>
              <a:ext cx="3054240" cy="2840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1000" y="3131640"/>
                <a:ext cx="3069360" cy="285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kf5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state is more accurate and smoother than the measurements</a:t>
            </a:r>
          </a:p>
          <a:p>
            <a:r>
              <a:rPr lang="en-US" dirty="0" smtClean="0"/>
              <a:t>what about the filling rate?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filling at a (noisy) constant rate and we want to estimate the rate</a:t>
            </a: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2971800" y="1752600"/>
          <a:ext cx="4186237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4" imgW="1523880" imgH="672840" progId="Equation.3">
                  <p:embed/>
                </p:oleObj>
              </mc:Choice>
              <mc:Fallback>
                <p:oleObj name="Equation" r:id="rId4" imgW="1523880" imgH="672840" progId="Equation.3">
                  <p:embed/>
                  <p:pic>
                    <p:nvPicPr>
                      <p:cNvPr id="1044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4186237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4"/>
          <p:cNvGraphicFramePr>
            <a:graphicFrameLocks noChangeAspect="1"/>
          </p:cNvGraphicFramePr>
          <p:nvPr/>
        </p:nvGraphicFramePr>
        <p:xfrm>
          <a:off x="2971800" y="4343400"/>
          <a:ext cx="28590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6" imgW="1041120" imgH="406080" progId="Equation.3">
                  <p:embed/>
                </p:oleObj>
              </mc:Choice>
              <mc:Fallback>
                <p:oleObj name="Equation" r:id="rId6" imgW="1041120" imgH="406080" progId="Equation.3">
                  <p:embed/>
                  <p:pic>
                    <p:nvPicPr>
                      <p:cNvPr id="1044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285908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4454803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987800" y="2413800"/>
              <a:ext cx="3727080" cy="1902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8440" y="2401200"/>
                <a:ext cx="3743640" cy="19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kf6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Filling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estimated filling rate seems to jump more than the estimated level</a:t>
            </a:r>
          </a:p>
          <a:p>
            <a:pPr lvl="1"/>
            <a:r>
              <a:rPr lang="en-US" dirty="0" smtClean="0"/>
              <a:t>this should not be surprising as we never actually measure the filling rate directly</a:t>
            </a:r>
          </a:p>
          <a:p>
            <a:pPr lvl="2"/>
            <a:r>
              <a:rPr lang="en-US" dirty="0" smtClean="0"/>
              <a:t>it is being inferred from the measured level (which is quite noisy)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we trick the filter by using the filling plant model when the level is static?</a:t>
            </a:r>
          </a:p>
          <a:p>
            <a:pPr lvl="1"/>
            <a:r>
              <a:rPr lang="en-US" dirty="0" smtClean="0"/>
              <a:t>hopefully not, as the filter should converge to a fill rate of zero!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kf7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Water: Static and not Sloshing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kf8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projectile launched from some initial</a:t>
            </a:r>
            <a:br>
              <a:rPr lang="en-US" dirty="0" smtClean="0"/>
            </a:br>
            <a:r>
              <a:rPr lang="en-US" dirty="0" smtClean="0"/>
              <a:t>point with some initial velocity under</a:t>
            </a:r>
            <a:br>
              <a:rPr lang="en-US" dirty="0" smtClean="0"/>
            </a:br>
            <a:r>
              <a:rPr lang="en-US" dirty="0" smtClean="0"/>
              <a:t>the influence of gravity (no drag)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6670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972300" y="3162300"/>
            <a:ext cx="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10400" y="25146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>
          <a:xfrm flipV="1">
            <a:off x="7140482" y="1828800"/>
            <a:ext cx="555718" cy="7081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5867400" y="1905000"/>
          <a:ext cx="12890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Equation" r:id="rId4" imgW="469800" imgH="228600" progId="Equation.3">
                  <p:embed/>
                </p:oleObj>
              </mc:Choice>
              <mc:Fallback>
                <p:oleObj name="Equation" r:id="rId4" imgW="469800" imgH="228600" progId="Equation.3">
                  <p:embed/>
                  <p:pic>
                    <p:nvPicPr>
                      <p:cNvPr id="1095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2890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7543800" y="1066800"/>
          <a:ext cx="12192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Equation" r:id="rId6" imgW="444240" imgH="241200" progId="Equation.3">
                  <p:embed/>
                </p:oleObj>
              </mc:Choice>
              <mc:Fallback>
                <p:oleObj name="Equation" r:id="rId6" imgW="444240" imgH="241200" progId="Equation.3">
                  <p:embed/>
                  <p:pic>
                    <p:nvPicPr>
                      <p:cNvPr id="1095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066800"/>
                        <a:ext cx="12192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295400" y="2743200"/>
          <a:ext cx="376396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8" imgW="1371600" imgH="965160" progId="Equation.3">
                  <p:embed/>
                </p:oleObj>
              </mc:Choice>
              <mc:Fallback>
                <p:oleObj name="Equation" r:id="rId8" imgW="1371600" imgH="965160" progId="Equation.3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76396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879440" y="4266360"/>
              <a:ext cx="2446920" cy="2238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0080" y="4258080"/>
                <a:ext cx="2463120" cy="22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4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convert the continuous time equations to discrete recurrence relations for some time step 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2271712" y="2209800"/>
          <a:ext cx="46005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Equation" r:id="rId4" imgW="1676160" imgH="990360" progId="Equation.3">
                  <p:embed/>
                </p:oleObj>
              </mc:Choice>
              <mc:Fallback>
                <p:oleObj name="Equation" r:id="rId4" imgW="1676160" imgH="99036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2" y="2209800"/>
                        <a:ext cx="460057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4430712" y="1260142"/>
          <a:ext cx="446088" cy="416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105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2" y="1260142"/>
                        <a:ext cx="446088" cy="416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well does the </a:t>
            </a:r>
            <a:r>
              <a:rPr lang="en-US" dirty="0" err="1" smtClean="0"/>
              <a:t>Kalman</a:t>
            </a:r>
            <a:r>
              <a:rPr lang="en-US" dirty="0" smtClean="0"/>
              <a:t> filter work</a:t>
            </a:r>
            <a:endParaRPr lang="en-US" dirty="0"/>
          </a:p>
        </p:txBody>
      </p:sp>
      <p:pic>
        <p:nvPicPr>
          <p:cNvPr id="7" name="Picture 6" descr="static_stat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rewrite in matrix form</a:t>
            </a:r>
            <a:endParaRPr lang="en-US" dirty="0"/>
          </a:p>
        </p:txBody>
      </p:sp>
      <p:graphicFrame>
        <p:nvGraphicFramePr>
          <p:cNvPr id="110594" name="Object 4"/>
          <p:cNvGraphicFramePr>
            <a:graphicFrameLocks noChangeAspect="1"/>
          </p:cNvGraphicFramePr>
          <p:nvPr/>
        </p:nvGraphicFramePr>
        <p:xfrm>
          <a:off x="894556" y="2057400"/>
          <a:ext cx="7354888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4" imgW="2679480" imgH="1130040" progId="Equation.3">
                  <p:embed/>
                </p:oleObj>
              </mc:Choice>
              <mc:Fallback>
                <p:oleObj name="Equation" r:id="rId4" imgW="2679480" imgH="1130040" progId="Equation.3">
                  <p:embed/>
                  <p:pic>
                    <p:nvPicPr>
                      <p:cNvPr id="1105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56" y="2057400"/>
                        <a:ext cx="7354888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186960" y="4084200"/>
              <a:ext cx="2411280" cy="2285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8320" y="4074120"/>
                <a:ext cx="2432160" cy="23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0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omnidirectional</a:t>
            </a:r>
            <a:r>
              <a:rPr lang="en-US" dirty="0" smtClean="0"/>
              <a:t> robot is a robot that can move in any direction (constrained in the ground plane)</a:t>
            </a:r>
          </a:p>
          <a:p>
            <a:pPr lvl="1"/>
            <a:r>
              <a:rPr lang="en-US" dirty="0" smtClean="0">
                <a:hlinkClick r:id="rId4"/>
              </a:rPr>
              <a:t>http://www.youtube.com/watch?v=DPz-ullMOqc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http://www.engadget.com/2011/07/09/curtis-boirums-robotic-car-makes-omnidirectional-dreams-come-tr/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are not interested in the orientation of the robot then its state is simply its location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3787775" y="4038600"/>
          <a:ext cx="1568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6" imgW="571320" imgH="469800" progId="Equation.3">
                  <p:embed/>
                </p:oleObj>
              </mc:Choice>
              <mc:Fallback>
                <p:oleObj name="Equation" r:id="rId6" imgW="571320" imgH="46980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038600"/>
                        <a:ext cx="15684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Omnidirectional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choice of motion control is simply a change in the location of the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noisy control inputs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2642" name="Object 4"/>
          <p:cNvGraphicFramePr>
            <a:graphicFrameLocks noChangeAspect="1"/>
          </p:cNvGraphicFramePr>
          <p:nvPr/>
        </p:nvGraphicFramePr>
        <p:xfrm>
          <a:off x="2986087" y="1828800"/>
          <a:ext cx="31718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Equation" r:id="rId4" imgW="1155600" imgH="647640" progId="Equation.3">
                  <p:embed/>
                </p:oleObj>
              </mc:Choice>
              <mc:Fallback>
                <p:oleObj name="Equation" r:id="rId4" imgW="1155600" imgH="647640" progId="Equation.3">
                  <p:embed/>
                  <p:pic>
                    <p:nvPicPr>
                      <p:cNvPr id="1126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1828800"/>
                        <a:ext cx="31718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4"/>
          <p:cNvGraphicFramePr>
            <a:graphicFrameLocks noChangeAspect="1"/>
          </p:cNvGraphicFramePr>
          <p:nvPr/>
        </p:nvGraphicFramePr>
        <p:xfrm>
          <a:off x="2667000" y="42672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Equation" r:id="rId6" imgW="1396800" imgH="647640" progId="Equation.3">
                  <p:embed/>
                </p:oleObj>
              </mc:Choice>
              <mc:Fallback>
                <p:oleObj name="Equation" r:id="rId6" imgW="1396800" imgH="647640" progId="Equation.3">
                  <p:embed/>
                  <p:pic>
                    <p:nvPicPr>
                      <p:cNvPr id="1136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4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we developed two motion models for a differential drive</a:t>
            </a:r>
          </a:p>
          <a:p>
            <a:pPr lvl="1"/>
            <a:r>
              <a:rPr lang="en-US" dirty="0" smtClean="0"/>
              <a:t>using the velocity model, the control inputs are</a:t>
            </a:r>
          </a:p>
          <a:p>
            <a:endParaRPr lang="en-US" dirty="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/>
        </p:nvGraphicFramePr>
        <p:xfrm>
          <a:off x="2932113" y="2843213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Equation" r:id="rId4" imgW="1422360" imgH="507960" progId="Equation.3">
                  <p:embed/>
                </p:oleObj>
              </mc:Choice>
              <mc:Fallback>
                <p:oleObj name="Equation" r:id="rId4" imgW="1422360" imgH="507960" progId="Equation.3">
                  <p:embed/>
                  <p:pic>
                    <p:nvPicPr>
                      <p:cNvPr id="136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43213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4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velocity motion model the discrete time forward kinematics are </a:t>
            </a:r>
          </a:p>
          <a:p>
            <a:endParaRPr lang="en-US" dirty="0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447800" y="2133600"/>
          <a:ext cx="47402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1536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47402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50135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graphicFrame>
        <p:nvGraphicFramePr>
          <p:cNvPr id="137220" name="Object 2"/>
          <p:cNvGraphicFramePr>
            <a:graphicFrameLocks noChangeAspect="1"/>
          </p:cNvGraphicFramePr>
          <p:nvPr/>
        </p:nvGraphicFramePr>
        <p:xfrm>
          <a:off x="2743200" y="3886200"/>
          <a:ext cx="4594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6" imgW="1993680" imgH="711000" progId="Equation.3">
                  <p:embed/>
                </p:oleObj>
              </mc:Choice>
              <mc:Fallback>
                <p:oleObj name="Equation" r:id="rId6" imgW="1993680" imgH="711000" progId="Equation.3">
                  <p:embed/>
                  <p:pic>
                    <p:nvPicPr>
                      <p:cNvPr id="137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459422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8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two problems when trying to use the velocity motion model in a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plant model is not linear in the state and control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it is not clear how to describe the control noises as a plant covariance matrix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996281" y="2286000"/>
          <a:ext cx="5151437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Equation" r:id="rId4" imgW="2234880" imgH="761760" progId="Equation.3">
                  <p:embed/>
                </p:oleObj>
              </mc:Choice>
              <mc:Fallback>
                <p:oleObj name="Equation" r:id="rId4" imgW="2234880" imgH="761760" progId="Equation.3">
                  <p:embed/>
                  <p:pic>
                    <p:nvPicPr>
                      <p:cNvPr id="138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2286000"/>
                        <a:ext cx="5151437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2"/>
          <p:cNvGraphicFramePr>
            <a:graphicFrameLocks noChangeAspect="1"/>
          </p:cNvGraphicFramePr>
          <p:nvPr/>
        </p:nvGraphicFramePr>
        <p:xfrm>
          <a:off x="2932906" y="5029200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Equation" r:id="rId6" imgW="1422360" imgH="507960" progId="Equation.3">
                  <p:embed/>
                </p:oleObj>
              </mc:Choice>
              <mc:Fallback>
                <p:oleObj name="Equation" r:id="rId6" imgW="1422360" imgH="507960" progId="Equation.3">
                  <p:embed/>
                  <p:pic>
                    <p:nvPicPr>
                      <p:cNvPr id="1382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906" y="5029200"/>
                        <a:ext cx="327818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7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potentially other problems</a:t>
            </a:r>
          </a:p>
          <a:p>
            <a:pPr lvl="1"/>
            <a:r>
              <a:rPr lang="en-US" dirty="0" smtClean="0"/>
              <a:t>any non-trivial measurement model will be non-linear in terms of the state</a:t>
            </a:r>
          </a:p>
          <a:p>
            <a:r>
              <a:rPr lang="en-US" dirty="0" smtClean="0"/>
              <a:t>consider using the known locations of landmarks in a measurement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603240" y="1682280"/>
              <a:ext cx="2180160" cy="83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320" y="1669680"/>
                <a:ext cx="219888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  <p:extLst>
      <p:ext uri="{BB962C8B-B14F-4D97-AF65-F5344CB8AC3E}">
        <p14:creationId xmlns:p14="http://schemas.microsoft.com/office/powerpoint/2010/main" val="25024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we need to specify the measurement noise covariance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sensitive is the </a:t>
            </a:r>
            <a:r>
              <a:rPr lang="en-US" dirty="0" err="1" smtClean="0"/>
              <a:t>Kalman</a:t>
            </a:r>
            <a:r>
              <a:rPr lang="en-US" dirty="0" smtClean="0"/>
              <a:t> filter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smaller than the actual measurement noise?</a:t>
            </a:r>
          </a:p>
          <a:p>
            <a:pPr lvl="1"/>
            <a:r>
              <a:rPr lang="en-US" dirty="0" smtClean="0"/>
              <a:t>e.g., what if we use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that is much larger than the actual measurement noise?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Active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4" descr="poin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3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60169" y="3098006"/>
            <a:ext cx="385762" cy="471488"/>
          </a:xfrm>
          <a:custGeom>
            <a:avLst/>
            <a:gdLst>
              <a:gd name="connsiteX0" fmla="*/ 0 w 385762"/>
              <a:gd name="connsiteY0" fmla="*/ 230982 h 471488"/>
              <a:gd name="connsiteX1" fmla="*/ 83344 w 385762"/>
              <a:gd name="connsiteY1" fmla="*/ 109538 h 471488"/>
              <a:gd name="connsiteX2" fmla="*/ 176212 w 385762"/>
              <a:gd name="connsiteY2" fmla="*/ 0 h 471488"/>
              <a:gd name="connsiteX3" fmla="*/ 280987 w 385762"/>
              <a:gd name="connsiteY3" fmla="*/ 90488 h 471488"/>
              <a:gd name="connsiteX4" fmla="*/ 385762 w 385762"/>
              <a:gd name="connsiteY4" fmla="*/ 209550 h 471488"/>
              <a:gd name="connsiteX5" fmla="*/ 288131 w 385762"/>
              <a:gd name="connsiteY5" fmla="*/ 323850 h 471488"/>
              <a:gd name="connsiteX6" fmla="*/ 200025 w 385762"/>
              <a:gd name="connsiteY6" fmla="*/ 471488 h 471488"/>
              <a:gd name="connsiteX7" fmla="*/ 111919 w 385762"/>
              <a:gd name="connsiteY7" fmla="*/ 340519 h 471488"/>
              <a:gd name="connsiteX8" fmla="*/ 0 w 385762"/>
              <a:gd name="connsiteY8" fmla="*/ 230982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762" h="471488">
                <a:moveTo>
                  <a:pt x="0" y="230982"/>
                </a:moveTo>
                <a:lnTo>
                  <a:pt x="83344" y="109538"/>
                </a:lnTo>
                <a:lnTo>
                  <a:pt x="176212" y="0"/>
                </a:lnTo>
                <a:lnTo>
                  <a:pt x="280987" y="90488"/>
                </a:lnTo>
                <a:lnTo>
                  <a:pt x="385762" y="209550"/>
                </a:lnTo>
                <a:lnTo>
                  <a:pt x="288131" y="323850"/>
                </a:lnTo>
                <a:lnTo>
                  <a:pt x="200025" y="471488"/>
                </a:lnTo>
                <a:lnTo>
                  <a:pt x="111919" y="340519"/>
                </a:lnTo>
                <a:lnTo>
                  <a:pt x="0" y="23098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distance measurements are noisy then there will be some uncertainty in the location of the robot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3124200"/>
            <a:ext cx="1828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2819400"/>
            <a:ext cx="2438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7200900" y="2986088"/>
            <a:ext cx="485775" cy="2100262"/>
          </a:xfrm>
          <a:custGeom>
            <a:avLst/>
            <a:gdLst>
              <a:gd name="connsiteX0" fmla="*/ 195263 w 485775"/>
              <a:gd name="connsiteY0" fmla="*/ 1047750 h 2100262"/>
              <a:gd name="connsiteX1" fmla="*/ 180975 w 485775"/>
              <a:gd name="connsiteY1" fmla="*/ 1414462 h 2100262"/>
              <a:gd name="connsiteX2" fmla="*/ 104775 w 485775"/>
              <a:gd name="connsiteY2" fmla="*/ 1766887 h 2100262"/>
              <a:gd name="connsiteX3" fmla="*/ 9525 w 485775"/>
              <a:gd name="connsiteY3" fmla="*/ 2100262 h 2100262"/>
              <a:gd name="connsiteX4" fmla="*/ 228600 w 485775"/>
              <a:gd name="connsiteY4" fmla="*/ 1862137 h 2100262"/>
              <a:gd name="connsiteX5" fmla="*/ 371475 w 485775"/>
              <a:gd name="connsiteY5" fmla="*/ 1619250 h 2100262"/>
              <a:gd name="connsiteX6" fmla="*/ 485775 w 485775"/>
              <a:gd name="connsiteY6" fmla="*/ 1262062 h 2100262"/>
              <a:gd name="connsiteX7" fmla="*/ 485775 w 485775"/>
              <a:gd name="connsiteY7" fmla="*/ 904875 h 2100262"/>
              <a:gd name="connsiteX8" fmla="*/ 428625 w 485775"/>
              <a:gd name="connsiteY8" fmla="*/ 642937 h 2100262"/>
              <a:gd name="connsiteX9" fmla="*/ 319088 w 485775"/>
              <a:gd name="connsiteY9" fmla="*/ 385762 h 2100262"/>
              <a:gd name="connsiteX10" fmla="*/ 133350 w 485775"/>
              <a:gd name="connsiteY10" fmla="*/ 123825 h 2100262"/>
              <a:gd name="connsiteX11" fmla="*/ 0 w 485775"/>
              <a:gd name="connsiteY11" fmla="*/ 0 h 2100262"/>
              <a:gd name="connsiteX12" fmla="*/ 95250 w 485775"/>
              <a:gd name="connsiteY12" fmla="*/ 300037 h 2100262"/>
              <a:gd name="connsiteX13" fmla="*/ 166688 w 485775"/>
              <a:gd name="connsiteY13" fmla="*/ 595312 h 2100262"/>
              <a:gd name="connsiteX14" fmla="*/ 190500 w 485775"/>
              <a:gd name="connsiteY14" fmla="*/ 881062 h 2100262"/>
              <a:gd name="connsiteX15" fmla="*/ 195263 w 485775"/>
              <a:gd name="connsiteY15" fmla="*/ 1047750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2100262">
                <a:moveTo>
                  <a:pt x="195263" y="1047750"/>
                </a:moveTo>
                <a:lnTo>
                  <a:pt x="180975" y="1414462"/>
                </a:lnTo>
                <a:lnTo>
                  <a:pt x="104775" y="1766887"/>
                </a:lnTo>
                <a:lnTo>
                  <a:pt x="9525" y="2100262"/>
                </a:lnTo>
                <a:lnTo>
                  <a:pt x="228600" y="1862137"/>
                </a:lnTo>
                <a:lnTo>
                  <a:pt x="371475" y="1619250"/>
                </a:lnTo>
                <a:lnTo>
                  <a:pt x="485775" y="1262062"/>
                </a:lnTo>
                <a:lnTo>
                  <a:pt x="485775" y="904875"/>
                </a:lnTo>
                <a:lnTo>
                  <a:pt x="428625" y="642937"/>
                </a:lnTo>
                <a:lnTo>
                  <a:pt x="319088" y="385762"/>
                </a:lnTo>
                <a:lnTo>
                  <a:pt x="133350" y="123825"/>
                </a:lnTo>
                <a:lnTo>
                  <a:pt x="0" y="0"/>
                </a:lnTo>
                <a:lnTo>
                  <a:pt x="95250" y="300037"/>
                </a:lnTo>
                <a:lnTo>
                  <a:pt x="166688" y="595312"/>
                </a:lnTo>
                <a:lnTo>
                  <a:pt x="190500" y="881062"/>
                </a:lnTo>
                <a:lnTo>
                  <a:pt x="195263" y="104775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the uncertainty changes depending on where the robot is relative to the landmarks</a:t>
            </a:r>
          </a:p>
          <a:p>
            <a:r>
              <a:rPr lang="en-US" dirty="0" smtClean="0"/>
              <a:t>uncertainty grows quickly if</a:t>
            </a:r>
            <a:br>
              <a:rPr lang="en-US" dirty="0" smtClean="0"/>
            </a:br>
            <a:r>
              <a:rPr lang="en-US" dirty="0" smtClean="0"/>
              <a:t>the robot is in line with the</a:t>
            </a:r>
            <a:br>
              <a:rPr lang="en-US" dirty="0" smtClean="0"/>
            </a:br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5400" y="2819400"/>
            <a:ext cx="2438400" cy="2438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65618" y="2044990"/>
            <a:ext cx="825786" cy="3987236"/>
          </a:xfrm>
          <a:custGeom>
            <a:avLst/>
            <a:gdLst>
              <a:gd name="connsiteX0" fmla="*/ 0 w 5638800"/>
              <a:gd name="connsiteY0" fmla="*/ 2819400 h 5638800"/>
              <a:gd name="connsiteX1" fmla="*/ 825786 w 5638800"/>
              <a:gd name="connsiteY1" fmla="*/ 825784 h 5638800"/>
              <a:gd name="connsiteX2" fmla="*/ 2819405 w 5638800"/>
              <a:gd name="connsiteY2" fmla="*/ 4 h 5638800"/>
              <a:gd name="connsiteX3" fmla="*/ 4813021 w 5638800"/>
              <a:gd name="connsiteY3" fmla="*/ 825790 h 5638800"/>
              <a:gd name="connsiteX4" fmla="*/ 5638801 w 5638800"/>
              <a:gd name="connsiteY4" fmla="*/ 2819409 h 5638800"/>
              <a:gd name="connsiteX5" fmla="*/ 4813017 w 5638800"/>
              <a:gd name="connsiteY5" fmla="*/ 4813026 h 5638800"/>
              <a:gd name="connsiteX6" fmla="*/ 2819399 w 5638800"/>
              <a:gd name="connsiteY6" fmla="*/ 5638809 h 5638800"/>
              <a:gd name="connsiteX7" fmla="*/ 825782 w 5638800"/>
              <a:gd name="connsiteY7" fmla="*/ 4813024 h 5638800"/>
              <a:gd name="connsiteX8" fmla="*/ 1 w 5638800"/>
              <a:gd name="connsiteY8" fmla="*/ 2819406 h 5638800"/>
              <a:gd name="connsiteX9" fmla="*/ 0 w 5638800"/>
              <a:gd name="connsiteY9" fmla="*/ 2819400 h 5638800"/>
              <a:gd name="connsiteX0" fmla="*/ 2819399 w 5638803"/>
              <a:gd name="connsiteY0" fmla="*/ 5638807 h 5730247"/>
              <a:gd name="connsiteX1" fmla="*/ 825782 w 5638803"/>
              <a:gd name="connsiteY1" fmla="*/ 4813022 h 5730247"/>
              <a:gd name="connsiteX2" fmla="*/ 1 w 5638803"/>
              <a:gd name="connsiteY2" fmla="*/ 2819404 h 5730247"/>
              <a:gd name="connsiteX3" fmla="*/ 0 w 5638803"/>
              <a:gd name="connsiteY3" fmla="*/ 2819398 h 5730247"/>
              <a:gd name="connsiteX4" fmla="*/ 825786 w 5638803"/>
              <a:gd name="connsiteY4" fmla="*/ 825782 h 5730247"/>
              <a:gd name="connsiteX5" fmla="*/ 2819405 w 5638803"/>
              <a:gd name="connsiteY5" fmla="*/ 2 h 5730247"/>
              <a:gd name="connsiteX6" fmla="*/ 4813021 w 5638803"/>
              <a:gd name="connsiteY6" fmla="*/ 825788 h 5730247"/>
              <a:gd name="connsiteX7" fmla="*/ 5638801 w 5638803"/>
              <a:gd name="connsiteY7" fmla="*/ 2819407 h 5730247"/>
              <a:gd name="connsiteX8" fmla="*/ 4813017 w 5638803"/>
              <a:gd name="connsiteY8" fmla="*/ 4813024 h 5730247"/>
              <a:gd name="connsiteX9" fmla="*/ 2910839 w 5638803"/>
              <a:gd name="connsiteY9" fmla="*/ 5730247 h 5730247"/>
              <a:gd name="connsiteX0" fmla="*/ 2819399 w 5638803"/>
              <a:gd name="connsiteY0" fmla="*/ 5638807 h 5638807"/>
              <a:gd name="connsiteX1" fmla="*/ 825782 w 5638803"/>
              <a:gd name="connsiteY1" fmla="*/ 4813022 h 5638807"/>
              <a:gd name="connsiteX2" fmla="*/ 1 w 5638803"/>
              <a:gd name="connsiteY2" fmla="*/ 2819404 h 5638807"/>
              <a:gd name="connsiteX3" fmla="*/ 0 w 5638803"/>
              <a:gd name="connsiteY3" fmla="*/ 2819398 h 5638807"/>
              <a:gd name="connsiteX4" fmla="*/ 825786 w 5638803"/>
              <a:gd name="connsiteY4" fmla="*/ 825782 h 5638807"/>
              <a:gd name="connsiteX5" fmla="*/ 2819405 w 5638803"/>
              <a:gd name="connsiteY5" fmla="*/ 2 h 5638807"/>
              <a:gd name="connsiteX6" fmla="*/ 4813021 w 5638803"/>
              <a:gd name="connsiteY6" fmla="*/ 825788 h 5638807"/>
              <a:gd name="connsiteX7" fmla="*/ 5638801 w 5638803"/>
              <a:gd name="connsiteY7" fmla="*/ 2819407 h 5638807"/>
              <a:gd name="connsiteX8" fmla="*/ 4813017 w 5638803"/>
              <a:gd name="connsiteY8" fmla="*/ 4813024 h 5638807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0" fmla="*/ 825782 w 5638803"/>
              <a:gd name="connsiteY0" fmla="*/ 4813022 h 4813024"/>
              <a:gd name="connsiteX1" fmla="*/ 1 w 5638803"/>
              <a:gd name="connsiteY1" fmla="*/ 2819404 h 4813024"/>
              <a:gd name="connsiteX2" fmla="*/ 0 w 5638803"/>
              <a:gd name="connsiteY2" fmla="*/ 2819398 h 4813024"/>
              <a:gd name="connsiteX3" fmla="*/ 825786 w 5638803"/>
              <a:gd name="connsiteY3" fmla="*/ 825782 h 4813024"/>
              <a:gd name="connsiteX4" fmla="*/ 2819405 w 5638803"/>
              <a:gd name="connsiteY4" fmla="*/ 2 h 4813024"/>
              <a:gd name="connsiteX5" fmla="*/ 4813021 w 5638803"/>
              <a:gd name="connsiteY5" fmla="*/ 825788 h 4813024"/>
              <a:gd name="connsiteX6" fmla="*/ 5638801 w 5638803"/>
              <a:gd name="connsiteY6" fmla="*/ 2819407 h 4813024"/>
              <a:gd name="connsiteX7" fmla="*/ 4813017 w 5638803"/>
              <a:gd name="connsiteY7" fmla="*/ 4813024 h 4813024"/>
              <a:gd name="connsiteX8" fmla="*/ 825782 w 5638803"/>
              <a:gd name="connsiteY8" fmla="*/ 4813022 h 4813024"/>
              <a:gd name="connsiteX0" fmla="*/ 4813021 w 5638803"/>
              <a:gd name="connsiteY0" fmla="*/ 825788 h 4813024"/>
              <a:gd name="connsiteX1" fmla="*/ 5638801 w 5638803"/>
              <a:gd name="connsiteY1" fmla="*/ 2819407 h 4813024"/>
              <a:gd name="connsiteX2" fmla="*/ 4813017 w 5638803"/>
              <a:gd name="connsiteY2" fmla="*/ 4813024 h 4813024"/>
              <a:gd name="connsiteX3" fmla="*/ 825782 w 5638803"/>
              <a:gd name="connsiteY3" fmla="*/ 4813022 h 4813024"/>
              <a:gd name="connsiteX4" fmla="*/ 1 w 5638803"/>
              <a:gd name="connsiteY4" fmla="*/ 2819404 h 4813024"/>
              <a:gd name="connsiteX5" fmla="*/ 0 w 5638803"/>
              <a:gd name="connsiteY5" fmla="*/ 2819398 h 4813024"/>
              <a:gd name="connsiteX6" fmla="*/ 825786 w 5638803"/>
              <a:gd name="connsiteY6" fmla="*/ 825782 h 4813024"/>
              <a:gd name="connsiteX7" fmla="*/ 2819405 w 5638803"/>
              <a:gd name="connsiteY7" fmla="*/ 2 h 4813024"/>
              <a:gd name="connsiteX8" fmla="*/ 4904461 w 5638803"/>
              <a:gd name="connsiteY8" fmla="*/ 917228 h 4813024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8" fmla="*/ 4038600 w 5638803"/>
              <a:gd name="connsiteY8" fmla="*/ 929165 h 4827791"/>
              <a:gd name="connsiteX0" fmla="*/ 4813021 w 5638803"/>
              <a:gd name="connsiteY0" fmla="*/ 840555 h 4827791"/>
              <a:gd name="connsiteX1" fmla="*/ 5638801 w 5638803"/>
              <a:gd name="connsiteY1" fmla="*/ 2834174 h 4827791"/>
              <a:gd name="connsiteX2" fmla="*/ 4813017 w 5638803"/>
              <a:gd name="connsiteY2" fmla="*/ 4827791 h 4827791"/>
              <a:gd name="connsiteX3" fmla="*/ 825782 w 5638803"/>
              <a:gd name="connsiteY3" fmla="*/ 4827789 h 4827791"/>
              <a:gd name="connsiteX4" fmla="*/ 1 w 5638803"/>
              <a:gd name="connsiteY4" fmla="*/ 2834171 h 4827791"/>
              <a:gd name="connsiteX5" fmla="*/ 0 w 5638803"/>
              <a:gd name="connsiteY5" fmla="*/ 2834165 h 4827791"/>
              <a:gd name="connsiteX6" fmla="*/ 825786 w 5638803"/>
              <a:gd name="connsiteY6" fmla="*/ 840549 h 4827791"/>
              <a:gd name="connsiteX7" fmla="*/ 2819405 w 5638803"/>
              <a:gd name="connsiteY7" fmla="*/ 14769 h 4827791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2973512 w 5638803"/>
              <a:gd name="connsiteY3" fmla="*/ 3975672 h 3987242"/>
              <a:gd name="connsiteX4" fmla="*/ 825782 w 5638803"/>
              <a:gd name="connsiteY4" fmla="*/ 3987240 h 3987242"/>
              <a:gd name="connsiteX5" fmla="*/ 1 w 5638803"/>
              <a:gd name="connsiteY5" fmla="*/ 1993622 h 3987242"/>
              <a:gd name="connsiteX6" fmla="*/ 0 w 5638803"/>
              <a:gd name="connsiteY6" fmla="*/ 1993616 h 3987242"/>
              <a:gd name="connsiteX7" fmla="*/ 825786 w 5638803"/>
              <a:gd name="connsiteY7" fmla="*/ 0 h 3987242"/>
              <a:gd name="connsiteX0" fmla="*/ 4813021 w 5638803"/>
              <a:gd name="connsiteY0" fmla="*/ 6 h 3987242"/>
              <a:gd name="connsiteX1" fmla="*/ 5638801 w 5638803"/>
              <a:gd name="connsiteY1" fmla="*/ 1993625 h 3987242"/>
              <a:gd name="connsiteX2" fmla="*/ 4813017 w 5638803"/>
              <a:gd name="connsiteY2" fmla="*/ 3987242 h 3987242"/>
              <a:gd name="connsiteX3" fmla="*/ 825782 w 5638803"/>
              <a:gd name="connsiteY3" fmla="*/ 3987240 h 3987242"/>
              <a:gd name="connsiteX4" fmla="*/ 1 w 5638803"/>
              <a:gd name="connsiteY4" fmla="*/ 1993622 h 3987242"/>
              <a:gd name="connsiteX5" fmla="*/ 0 w 5638803"/>
              <a:gd name="connsiteY5" fmla="*/ 1993616 h 3987242"/>
              <a:gd name="connsiteX6" fmla="*/ 825786 w 5638803"/>
              <a:gd name="connsiteY6" fmla="*/ 0 h 3987242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5" fmla="*/ 0 w 5638803"/>
              <a:gd name="connsiteY5" fmla="*/ 1993610 h 3987236"/>
              <a:gd name="connsiteX0" fmla="*/ 4813021 w 5638803"/>
              <a:gd name="connsiteY0" fmla="*/ 0 h 3987236"/>
              <a:gd name="connsiteX1" fmla="*/ 5638801 w 5638803"/>
              <a:gd name="connsiteY1" fmla="*/ 1993619 h 3987236"/>
              <a:gd name="connsiteX2" fmla="*/ 4813017 w 5638803"/>
              <a:gd name="connsiteY2" fmla="*/ 3987236 h 3987236"/>
              <a:gd name="connsiteX3" fmla="*/ 825782 w 5638803"/>
              <a:gd name="connsiteY3" fmla="*/ 3987234 h 3987236"/>
              <a:gd name="connsiteX4" fmla="*/ 1 w 5638803"/>
              <a:gd name="connsiteY4" fmla="*/ 1993616 h 3987236"/>
              <a:gd name="connsiteX0" fmla="*/ 3987239 w 4813021"/>
              <a:gd name="connsiteY0" fmla="*/ 0 h 3987236"/>
              <a:gd name="connsiteX1" fmla="*/ 4813019 w 4813021"/>
              <a:gd name="connsiteY1" fmla="*/ 1993619 h 3987236"/>
              <a:gd name="connsiteX2" fmla="*/ 3987235 w 4813021"/>
              <a:gd name="connsiteY2" fmla="*/ 3987236 h 3987236"/>
              <a:gd name="connsiteX3" fmla="*/ 0 w 4813021"/>
              <a:gd name="connsiteY3" fmla="*/ 3987234 h 3987236"/>
              <a:gd name="connsiteX0" fmla="*/ 4 w 825786"/>
              <a:gd name="connsiteY0" fmla="*/ 0 h 3987236"/>
              <a:gd name="connsiteX1" fmla="*/ 825784 w 825786"/>
              <a:gd name="connsiteY1" fmla="*/ 1993619 h 3987236"/>
              <a:gd name="connsiteX2" fmla="*/ 0 w 825786"/>
              <a:gd name="connsiteY2" fmla="*/ 3987236 h 39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786" h="3987236">
                <a:moveTo>
                  <a:pt x="4" y="0"/>
                </a:moveTo>
                <a:cubicBezTo>
                  <a:pt x="528743" y="528741"/>
                  <a:pt x="825786" y="1245867"/>
                  <a:pt x="825784" y="1993619"/>
                </a:cubicBezTo>
                <a:cubicBezTo>
                  <a:pt x="825784" y="2741371"/>
                  <a:pt x="528741" y="3458496"/>
                  <a:pt x="0" y="39872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3000" y="2667000"/>
            <a:ext cx="2743200" cy="2743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2971800"/>
            <a:ext cx="21336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3383" y="1937225"/>
            <a:ext cx="870422" cy="4202763"/>
          </a:xfrm>
          <a:custGeom>
            <a:avLst/>
            <a:gdLst>
              <a:gd name="connsiteX0" fmla="*/ 0 w 5943600"/>
              <a:gd name="connsiteY0" fmla="*/ 2971800 h 5943600"/>
              <a:gd name="connsiteX1" fmla="*/ 870423 w 5943600"/>
              <a:gd name="connsiteY1" fmla="*/ 870420 h 5943600"/>
              <a:gd name="connsiteX2" fmla="*/ 2971805 w 5943600"/>
              <a:gd name="connsiteY2" fmla="*/ 3 h 5943600"/>
              <a:gd name="connsiteX3" fmla="*/ 5073185 w 5943600"/>
              <a:gd name="connsiteY3" fmla="*/ 870426 h 5943600"/>
              <a:gd name="connsiteX4" fmla="*/ 5943602 w 5943600"/>
              <a:gd name="connsiteY4" fmla="*/ 2971808 h 5943600"/>
              <a:gd name="connsiteX5" fmla="*/ 5073181 w 5943600"/>
              <a:gd name="connsiteY5" fmla="*/ 5073189 h 5943600"/>
              <a:gd name="connsiteX6" fmla="*/ 2971800 w 5943600"/>
              <a:gd name="connsiteY6" fmla="*/ 5943608 h 5943600"/>
              <a:gd name="connsiteX7" fmla="*/ 870420 w 5943600"/>
              <a:gd name="connsiteY7" fmla="*/ 5073186 h 5943600"/>
              <a:gd name="connsiteX8" fmla="*/ 2 w 5943600"/>
              <a:gd name="connsiteY8" fmla="*/ 2971804 h 5943600"/>
              <a:gd name="connsiteX9" fmla="*/ 0 w 5943600"/>
              <a:gd name="connsiteY9" fmla="*/ 2971800 h 5943600"/>
              <a:gd name="connsiteX0" fmla="*/ 2971800 w 5943603"/>
              <a:gd name="connsiteY0" fmla="*/ 5943606 h 6035046"/>
              <a:gd name="connsiteX1" fmla="*/ 870420 w 5943603"/>
              <a:gd name="connsiteY1" fmla="*/ 5073184 h 6035046"/>
              <a:gd name="connsiteX2" fmla="*/ 2 w 5943603"/>
              <a:gd name="connsiteY2" fmla="*/ 2971802 h 6035046"/>
              <a:gd name="connsiteX3" fmla="*/ 0 w 5943603"/>
              <a:gd name="connsiteY3" fmla="*/ 2971798 h 6035046"/>
              <a:gd name="connsiteX4" fmla="*/ 870423 w 5943603"/>
              <a:gd name="connsiteY4" fmla="*/ 870418 h 6035046"/>
              <a:gd name="connsiteX5" fmla="*/ 2971805 w 5943603"/>
              <a:gd name="connsiteY5" fmla="*/ 1 h 6035046"/>
              <a:gd name="connsiteX6" fmla="*/ 5073185 w 5943603"/>
              <a:gd name="connsiteY6" fmla="*/ 870424 h 6035046"/>
              <a:gd name="connsiteX7" fmla="*/ 5943602 w 5943603"/>
              <a:gd name="connsiteY7" fmla="*/ 2971806 h 6035046"/>
              <a:gd name="connsiteX8" fmla="*/ 5073181 w 5943603"/>
              <a:gd name="connsiteY8" fmla="*/ 5073187 h 6035046"/>
              <a:gd name="connsiteX9" fmla="*/ 3063240 w 5943603"/>
              <a:gd name="connsiteY9" fmla="*/ 6035046 h 6035046"/>
              <a:gd name="connsiteX0" fmla="*/ 2971800 w 5943603"/>
              <a:gd name="connsiteY0" fmla="*/ 5943606 h 5943606"/>
              <a:gd name="connsiteX1" fmla="*/ 870420 w 5943603"/>
              <a:gd name="connsiteY1" fmla="*/ 5073184 h 5943606"/>
              <a:gd name="connsiteX2" fmla="*/ 2 w 5943603"/>
              <a:gd name="connsiteY2" fmla="*/ 2971802 h 5943606"/>
              <a:gd name="connsiteX3" fmla="*/ 0 w 5943603"/>
              <a:gd name="connsiteY3" fmla="*/ 2971798 h 5943606"/>
              <a:gd name="connsiteX4" fmla="*/ 870423 w 5943603"/>
              <a:gd name="connsiteY4" fmla="*/ 870418 h 5943606"/>
              <a:gd name="connsiteX5" fmla="*/ 2971805 w 5943603"/>
              <a:gd name="connsiteY5" fmla="*/ 1 h 5943606"/>
              <a:gd name="connsiteX6" fmla="*/ 5073185 w 5943603"/>
              <a:gd name="connsiteY6" fmla="*/ 870424 h 5943606"/>
              <a:gd name="connsiteX7" fmla="*/ 5943602 w 5943603"/>
              <a:gd name="connsiteY7" fmla="*/ 2971806 h 5943606"/>
              <a:gd name="connsiteX8" fmla="*/ 5073181 w 5943603"/>
              <a:gd name="connsiteY8" fmla="*/ 5073187 h 5943606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0" fmla="*/ 870420 w 5943603"/>
              <a:gd name="connsiteY0" fmla="*/ 5073184 h 5073187"/>
              <a:gd name="connsiteX1" fmla="*/ 2 w 5943603"/>
              <a:gd name="connsiteY1" fmla="*/ 2971802 h 5073187"/>
              <a:gd name="connsiteX2" fmla="*/ 0 w 5943603"/>
              <a:gd name="connsiteY2" fmla="*/ 2971798 h 5073187"/>
              <a:gd name="connsiteX3" fmla="*/ 870423 w 5943603"/>
              <a:gd name="connsiteY3" fmla="*/ 870418 h 5073187"/>
              <a:gd name="connsiteX4" fmla="*/ 2971805 w 5943603"/>
              <a:gd name="connsiteY4" fmla="*/ 1 h 5073187"/>
              <a:gd name="connsiteX5" fmla="*/ 5073185 w 5943603"/>
              <a:gd name="connsiteY5" fmla="*/ 870424 h 5073187"/>
              <a:gd name="connsiteX6" fmla="*/ 5943602 w 5943603"/>
              <a:gd name="connsiteY6" fmla="*/ 2971806 h 5073187"/>
              <a:gd name="connsiteX7" fmla="*/ 5073181 w 5943603"/>
              <a:gd name="connsiteY7" fmla="*/ 5073187 h 5073187"/>
              <a:gd name="connsiteX8" fmla="*/ 870420 w 5943603"/>
              <a:gd name="connsiteY8" fmla="*/ 5073184 h 5073187"/>
              <a:gd name="connsiteX0" fmla="*/ 5073185 w 5943603"/>
              <a:gd name="connsiteY0" fmla="*/ 870424 h 5073187"/>
              <a:gd name="connsiteX1" fmla="*/ 5943602 w 5943603"/>
              <a:gd name="connsiteY1" fmla="*/ 2971806 h 5073187"/>
              <a:gd name="connsiteX2" fmla="*/ 5073181 w 5943603"/>
              <a:gd name="connsiteY2" fmla="*/ 5073187 h 5073187"/>
              <a:gd name="connsiteX3" fmla="*/ 870420 w 5943603"/>
              <a:gd name="connsiteY3" fmla="*/ 5073184 h 5073187"/>
              <a:gd name="connsiteX4" fmla="*/ 2 w 5943603"/>
              <a:gd name="connsiteY4" fmla="*/ 2971802 h 5073187"/>
              <a:gd name="connsiteX5" fmla="*/ 0 w 5943603"/>
              <a:gd name="connsiteY5" fmla="*/ 2971798 h 5073187"/>
              <a:gd name="connsiteX6" fmla="*/ 870423 w 5943603"/>
              <a:gd name="connsiteY6" fmla="*/ 870418 h 5073187"/>
              <a:gd name="connsiteX7" fmla="*/ 2971805 w 5943603"/>
              <a:gd name="connsiteY7" fmla="*/ 1 h 5073187"/>
              <a:gd name="connsiteX8" fmla="*/ 5164625 w 5943603"/>
              <a:gd name="connsiteY8" fmla="*/ 961864 h 5073187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8" fmla="*/ 3886200 w 5943603"/>
              <a:gd name="connsiteY8" fmla="*/ 1099528 h 5105916"/>
              <a:gd name="connsiteX0" fmla="*/ 5073185 w 5943603"/>
              <a:gd name="connsiteY0" fmla="*/ 903153 h 5105916"/>
              <a:gd name="connsiteX1" fmla="*/ 5943602 w 5943603"/>
              <a:gd name="connsiteY1" fmla="*/ 3004535 h 5105916"/>
              <a:gd name="connsiteX2" fmla="*/ 5073181 w 5943603"/>
              <a:gd name="connsiteY2" fmla="*/ 5105916 h 5105916"/>
              <a:gd name="connsiteX3" fmla="*/ 870420 w 5943603"/>
              <a:gd name="connsiteY3" fmla="*/ 5105913 h 5105916"/>
              <a:gd name="connsiteX4" fmla="*/ 2 w 5943603"/>
              <a:gd name="connsiteY4" fmla="*/ 3004531 h 5105916"/>
              <a:gd name="connsiteX5" fmla="*/ 0 w 5943603"/>
              <a:gd name="connsiteY5" fmla="*/ 3004527 h 5105916"/>
              <a:gd name="connsiteX6" fmla="*/ 870423 w 5943603"/>
              <a:gd name="connsiteY6" fmla="*/ 903147 h 5105916"/>
              <a:gd name="connsiteX7" fmla="*/ 2971805 w 5943603"/>
              <a:gd name="connsiteY7" fmla="*/ 32730 h 5105916"/>
              <a:gd name="connsiteX0" fmla="*/ 5073185 w 5943603"/>
              <a:gd name="connsiteY0" fmla="*/ 6 h 4202769"/>
              <a:gd name="connsiteX1" fmla="*/ 5943602 w 5943603"/>
              <a:gd name="connsiteY1" fmla="*/ 2101388 h 4202769"/>
              <a:gd name="connsiteX2" fmla="*/ 5073181 w 5943603"/>
              <a:gd name="connsiteY2" fmla="*/ 4202769 h 4202769"/>
              <a:gd name="connsiteX3" fmla="*/ 870420 w 5943603"/>
              <a:gd name="connsiteY3" fmla="*/ 4202766 h 4202769"/>
              <a:gd name="connsiteX4" fmla="*/ 2 w 5943603"/>
              <a:gd name="connsiteY4" fmla="*/ 2101384 h 4202769"/>
              <a:gd name="connsiteX5" fmla="*/ 0 w 5943603"/>
              <a:gd name="connsiteY5" fmla="*/ 2101380 h 4202769"/>
              <a:gd name="connsiteX6" fmla="*/ 870423 w 5943603"/>
              <a:gd name="connsiteY6" fmla="*/ 0 h 4202769"/>
              <a:gd name="connsiteX0" fmla="*/ 5073185 w 5943603"/>
              <a:gd name="connsiteY0" fmla="*/ 0 h 4202763"/>
              <a:gd name="connsiteX1" fmla="*/ 5943602 w 5943603"/>
              <a:gd name="connsiteY1" fmla="*/ 2101382 h 4202763"/>
              <a:gd name="connsiteX2" fmla="*/ 5073181 w 5943603"/>
              <a:gd name="connsiteY2" fmla="*/ 4202763 h 4202763"/>
              <a:gd name="connsiteX3" fmla="*/ 870420 w 5943603"/>
              <a:gd name="connsiteY3" fmla="*/ 4202760 h 4202763"/>
              <a:gd name="connsiteX4" fmla="*/ 2 w 5943603"/>
              <a:gd name="connsiteY4" fmla="*/ 2101378 h 4202763"/>
              <a:gd name="connsiteX5" fmla="*/ 0 w 5943603"/>
              <a:gd name="connsiteY5" fmla="*/ 2101374 h 4202763"/>
              <a:gd name="connsiteX0" fmla="*/ 5073184 w 5943602"/>
              <a:gd name="connsiteY0" fmla="*/ 0 h 4202763"/>
              <a:gd name="connsiteX1" fmla="*/ 5943601 w 5943602"/>
              <a:gd name="connsiteY1" fmla="*/ 2101382 h 4202763"/>
              <a:gd name="connsiteX2" fmla="*/ 5073180 w 5943602"/>
              <a:gd name="connsiteY2" fmla="*/ 4202763 h 4202763"/>
              <a:gd name="connsiteX3" fmla="*/ 870419 w 5943602"/>
              <a:gd name="connsiteY3" fmla="*/ 4202760 h 4202763"/>
              <a:gd name="connsiteX4" fmla="*/ 1 w 5943602"/>
              <a:gd name="connsiteY4" fmla="*/ 2101378 h 4202763"/>
              <a:gd name="connsiteX0" fmla="*/ 4202765 w 5073183"/>
              <a:gd name="connsiteY0" fmla="*/ 0 h 4202763"/>
              <a:gd name="connsiteX1" fmla="*/ 5073182 w 5073183"/>
              <a:gd name="connsiteY1" fmla="*/ 2101382 h 4202763"/>
              <a:gd name="connsiteX2" fmla="*/ 4202761 w 5073183"/>
              <a:gd name="connsiteY2" fmla="*/ 4202763 h 4202763"/>
              <a:gd name="connsiteX3" fmla="*/ 0 w 5073183"/>
              <a:gd name="connsiteY3" fmla="*/ 4202760 h 4202763"/>
              <a:gd name="connsiteX0" fmla="*/ 4 w 870422"/>
              <a:gd name="connsiteY0" fmla="*/ 0 h 4202763"/>
              <a:gd name="connsiteX1" fmla="*/ 870421 w 870422"/>
              <a:gd name="connsiteY1" fmla="*/ 2101382 h 4202763"/>
              <a:gd name="connsiteX2" fmla="*/ 0 w 870422"/>
              <a:gd name="connsiteY2" fmla="*/ 4202763 h 420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422" h="4202763">
                <a:moveTo>
                  <a:pt x="4" y="0"/>
                </a:moveTo>
                <a:cubicBezTo>
                  <a:pt x="557324" y="557322"/>
                  <a:pt x="870422" y="1313211"/>
                  <a:pt x="870421" y="2101382"/>
                </a:cubicBezTo>
                <a:cubicBezTo>
                  <a:pt x="870421" y="2889553"/>
                  <a:pt x="557321" y="3645442"/>
                  <a:pt x="0" y="42027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81145" y="1829463"/>
            <a:ext cx="915059" cy="4418289"/>
          </a:xfrm>
          <a:custGeom>
            <a:avLst/>
            <a:gdLst>
              <a:gd name="connsiteX0" fmla="*/ 0 w 6248400"/>
              <a:gd name="connsiteY0" fmla="*/ 3124200 h 6248400"/>
              <a:gd name="connsiteX1" fmla="*/ 915060 w 6248400"/>
              <a:gd name="connsiteY1" fmla="*/ 915057 h 6248400"/>
              <a:gd name="connsiteX2" fmla="*/ 3124205 w 6248400"/>
              <a:gd name="connsiteY2" fmla="*/ 3 h 6248400"/>
              <a:gd name="connsiteX3" fmla="*/ 5333348 w 6248400"/>
              <a:gd name="connsiteY3" fmla="*/ 915063 h 6248400"/>
              <a:gd name="connsiteX4" fmla="*/ 6248402 w 6248400"/>
              <a:gd name="connsiteY4" fmla="*/ 3124208 h 6248400"/>
              <a:gd name="connsiteX5" fmla="*/ 5333344 w 6248400"/>
              <a:gd name="connsiteY5" fmla="*/ 5333352 h 6248400"/>
              <a:gd name="connsiteX6" fmla="*/ 3124200 w 6248400"/>
              <a:gd name="connsiteY6" fmla="*/ 6248408 h 6248400"/>
              <a:gd name="connsiteX7" fmla="*/ 915057 w 6248400"/>
              <a:gd name="connsiteY7" fmla="*/ 5333349 h 6248400"/>
              <a:gd name="connsiteX8" fmla="*/ 2 w 6248400"/>
              <a:gd name="connsiteY8" fmla="*/ 3124204 h 6248400"/>
              <a:gd name="connsiteX9" fmla="*/ 0 w 6248400"/>
              <a:gd name="connsiteY9" fmla="*/ 3124200 h 6248400"/>
              <a:gd name="connsiteX0" fmla="*/ 3124200 w 6248403"/>
              <a:gd name="connsiteY0" fmla="*/ 6248406 h 6339846"/>
              <a:gd name="connsiteX1" fmla="*/ 915057 w 6248403"/>
              <a:gd name="connsiteY1" fmla="*/ 5333347 h 6339846"/>
              <a:gd name="connsiteX2" fmla="*/ 2 w 6248403"/>
              <a:gd name="connsiteY2" fmla="*/ 3124202 h 6339846"/>
              <a:gd name="connsiteX3" fmla="*/ 0 w 6248403"/>
              <a:gd name="connsiteY3" fmla="*/ 3124198 h 6339846"/>
              <a:gd name="connsiteX4" fmla="*/ 915060 w 6248403"/>
              <a:gd name="connsiteY4" fmla="*/ 915055 h 6339846"/>
              <a:gd name="connsiteX5" fmla="*/ 3124205 w 6248403"/>
              <a:gd name="connsiteY5" fmla="*/ 1 h 6339846"/>
              <a:gd name="connsiteX6" fmla="*/ 5333348 w 6248403"/>
              <a:gd name="connsiteY6" fmla="*/ 915061 h 6339846"/>
              <a:gd name="connsiteX7" fmla="*/ 6248402 w 6248403"/>
              <a:gd name="connsiteY7" fmla="*/ 3124206 h 6339846"/>
              <a:gd name="connsiteX8" fmla="*/ 5333344 w 6248403"/>
              <a:gd name="connsiteY8" fmla="*/ 5333350 h 6339846"/>
              <a:gd name="connsiteX9" fmla="*/ 3215640 w 6248403"/>
              <a:gd name="connsiteY9" fmla="*/ 6339846 h 6339846"/>
              <a:gd name="connsiteX0" fmla="*/ 3124200 w 6248403"/>
              <a:gd name="connsiteY0" fmla="*/ 6248406 h 6248406"/>
              <a:gd name="connsiteX1" fmla="*/ 915057 w 6248403"/>
              <a:gd name="connsiteY1" fmla="*/ 5333347 h 6248406"/>
              <a:gd name="connsiteX2" fmla="*/ 2 w 6248403"/>
              <a:gd name="connsiteY2" fmla="*/ 3124202 h 6248406"/>
              <a:gd name="connsiteX3" fmla="*/ 0 w 6248403"/>
              <a:gd name="connsiteY3" fmla="*/ 3124198 h 6248406"/>
              <a:gd name="connsiteX4" fmla="*/ 915060 w 6248403"/>
              <a:gd name="connsiteY4" fmla="*/ 915055 h 6248406"/>
              <a:gd name="connsiteX5" fmla="*/ 3124205 w 6248403"/>
              <a:gd name="connsiteY5" fmla="*/ 1 h 6248406"/>
              <a:gd name="connsiteX6" fmla="*/ 5333348 w 6248403"/>
              <a:gd name="connsiteY6" fmla="*/ 915061 h 6248406"/>
              <a:gd name="connsiteX7" fmla="*/ 6248402 w 6248403"/>
              <a:gd name="connsiteY7" fmla="*/ 3124206 h 6248406"/>
              <a:gd name="connsiteX8" fmla="*/ 5333344 w 6248403"/>
              <a:gd name="connsiteY8" fmla="*/ 5333350 h 6248406"/>
              <a:gd name="connsiteX0" fmla="*/ 915057 w 6248403"/>
              <a:gd name="connsiteY0" fmla="*/ 5333347 h 5333350"/>
              <a:gd name="connsiteX1" fmla="*/ 2 w 6248403"/>
              <a:gd name="connsiteY1" fmla="*/ 3124202 h 5333350"/>
              <a:gd name="connsiteX2" fmla="*/ 0 w 6248403"/>
              <a:gd name="connsiteY2" fmla="*/ 3124198 h 5333350"/>
              <a:gd name="connsiteX3" fmla="*/ 915060 w 6248403"/>
              <a:gd name="connsiteY3" fmla="*/ 915055 h 5333350"/>
              <a:gd name="connsiteX4" fmla="*/ 3124205 w 6248403"/>
              <a:gd name="connsiteY4" fmla="*/ 1 h 5333350"/>
              <a:gd name="connsiteX5" fmla="*/ 5333348 w 6248403"/>
              <a:gd name="connsiteY5" fmla="*/ 915061 h 5333350"/>
              <a:gd name="connsiteX6" fmla="*/ 6248402 w 6248403"/>
              <a:gd name="connsiteY6" fmla="*/ 3124206 h 5333350"/>
              <a:gd name="connsiteX7" fmla="*/ 5333344 w 6248403"/>
              <a:gd name="connsiteY7" fmla="*/ 5333350 h 5333350"/>
              <a:gd name="connsiteX0" fmla="*/ 2 w 6248403"/>
              <a:gd name="connsiteY0" fmla="*/ 3124202 h 5333350"/>
              <a:gd name="connsiteX1" fmla="*/ 0 w 6248403"/>
              <a:gd name="connsiteY1" fmla="*/ 3124198 h 5333350"/>
              <a:gd name="connsiteX2" fmla="*/ 915060 w 6248403"/>
              <a:gd name="connsiteY2" fmla="*/ 915055 h 5333350"/>
              <a:gd name="connsiteX3" fmla="*/ 3124205 w 6248403"/>
              <a:gd name="connsiteY3" fmla="*/ 1 h 5333350"/>
              <a:gd name="connsiteX4" fmla="*/ 5333348 w 6248403"/>
              <a:gd name="connsiteY4" fmla="*/ 915061 h 5333350"/>
              <a:gd name="connsiteX5" fmla="*/ 6248402 w 6248403"/>
              <a:gd name="connsiteY5" fmla="*/ 3124206 h 5333350"/>
              <a:gd name="connsiteX6" fmla="*/ 5333344 w 6248403"/>
              <a:gd name="connsiteY6" fmla="*/ 5333350 h 5333350"/>
              <a:gd name="connsiteX0" fmla="*/ 0 w 6248401"/>
              <a:gd name="connsiteY0" fmla="*/ 3124202 h 5333350"/>
              <a:gd name="connsiteX1" fmla="*/ 915058 w 6248401"/>
              <a:gd name="connsiteY1" fmla="*/ 915055 h 5333350"/>
              <a:gd name="connsiteX2" fmla="*/ 3124203 w 6248401"/>
              <a:gd name="connsiteY2" fmla="*/ 1 h 5333350"/>
              <a:gd name="connsiteX3" fmla="*/ 5333346 w 6248401"/>
              <a:gd name="connsiteY3" fmla="*/ 915061 h 5333350"/>
              <a:gd name="connsiteX4" fmla="*/ 6248400 w 6248401"/>
              <a:gd name="connsiteY4" fmla="*/ 3124206 h 5333350"/>
              <a:gd name="connsiteX5" fmla="*/ 5333342 w 6248401"/>
              <a:gd name="connsiteY5" fmla="*/ 5333350 h 5333350"/>
              <a:gd name="connsiteX0" fmla="*/ 0 w 5333343"/>
              <a:gd name="connsiteY0" fmla="*/ 915055 h 5333350"/>
              <a:gd name="connsiteX1" fmla="*/ 2209145 w 5333343"/>
              <a:gd name="connsiteY1" fmla="*/ 1 h 5333350"/>
              <a:gd name="connsiteX2" fmla="*/ 4418288 w 5333343"/>
              <a:gd name="connsiteY2" fmla="*/ 915061 h 5333350"/>
              <a:gd name="connsiteX3" fmla="*/ 5333342 w 5333343"/>
              <a:gd name="connsiteY3" fmla="*/ 3124206 h 5333350"/>
              <a:gd name="connsiteX4" fmla="*/ 4418284 w 5333343"/>
              <a:gd name="connsiteY4" fmla="*/ 5333350 h 5333350"/>
              <a:gd name="connsiteX0" fmla="*/ 0 w 3124198"/>
              <a:gd name="connsiteY0" fmla="*/ 0 h 5333349"/>
              <a:gd name="connsiteX1" fmla="*/ 2209143 w 3124198"/>
              <a:gd name="connsiteY1" fmla="*/ 915060 h 5333349"/>
              <a:gd name="connsiteX2" fmla="*/ 3124197 w 3124198"/>
              <a:gd name="connsiteY2" fmla="*/ 3124205 h 5333349"/>
              <a:gd name="connsiteX3" fmla="*/ 2209139 w 3124198"/>
              <a:gd name="connsiteY3" fmla="*/ 5333349 h 5333349"/>
              <a:gd name="connsiteX0" fmla="*/ 4 w 915059"/>
              <a:gd name="connsiteY0" fmla="*/ 0 h 4418289"/>
              <a:gd name="connsiteX1" fmla="*/ 915058 w 915059"/>
              <a:gd name="connsiteY1" fmla="*/ 2209145 h 4418289"/>
              <a:gd name="connsiteX2" fmla="*/ 0 w 915059"/>
              <a:gd name="connsiteY2" fmla="*/ 4418289 h 4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059" h="4418289">
                <a:moveTo>
                  <a:pt x="4" y="0"/>
                </a:moveTo>
                <a:cubicBezTo>
                  <a:pt x="585905" y="585902"/>
                  <a:pt x="915059" y="1380556"/>
                  <a:pt x="915058" y="2209145"/>
                </a:cubicBezTo>
                <a:cubicBezTo>
                  <a:pt x="915058" y="3037735"/>
                  <a:pt x="585902" y="3832387"/>
                  <a:pt x="0" y="44182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39138" y="2909888"/>
            <a:ext cx="314325" cy="738187"/>
          </a:xfrm>
          <a:custGeom>
            <a:avLst/>
            <a:gdLst>
              <a:gd name="connsiteX0" fmla="*/ 104775 w 314325"/>
              <a:gd name="connsiteY0" fmla="*/ 0 h 738187"/>
              <a:gd name="connsiteX1" fmla="*/ 71437 w 314325"/>
              <a:gd name="connsiteY1" fmla="*/ 185737 h 738187"/>
              <a:gd name="connsiteX2" fmla="*/ 0 w 314325"/>
              <a:gd name="connsiteY2" fmla="*/ 385762 h 738187"/>
              <a:gd name="connsiteX3" fmla="*/ 80962 w 314325"/>
              <a:gd name="connsiteY3" fmla="*/ 552450 h 738187"/>
              <a:gd name="connsiteX4" fmla="*/ 157162 w 314325"/>
              <a:gd name="connsiteY4" fmla="*/ 738187 h 738187"/>
              <a:gd name="connsiteX5" fmla="*/ 247650 w 314325"/>
              <a:gd name="connsiteY5" fmla="*/ 561975 h 738187"/>
              <a:gd name="connsiteX6" fmla="*/ 314325 w 314325"/>
              <a:gd name="connsiteY6" fmla="*/ 357187 h 738187"/>
              <a:gd name="connsiteX7" fmla="*/ 214312 w 314325"/>
              <a:gd name="connsiteY7" fmla="*/ 171450 h 738187"/>
              <a:gd name="connsiteX8" fmla="*/ 104775 w 314325"/>
              <a:gd name="connsiteY8" fmla="*/ 0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325" h="738187">
                <a:moveTo>
                  <a:pt x="104775" y="0"/>
                </a:moveTo>
                <a:lnTo>
                  <a:pt x="71437" y="185737"/>
                </a:lnTo>
                <a:lnTo>
                  <a:pt x="0" y="385762"/>
                </a:lnTo>
                <a:lnTo>
                  <a:pt x="80962" y="552450"/>
                </a:lnTo>
                <a:lnTo>
                  <a:pt x="157162" y="738187"/>
                </a:lnTo>
                <a:lnTo>
                  <a:pt x="247650" y="561975"/>
                </a:lnTo>
                <a:lnTo>
                  <a:pt x="314325" y="357187"/>
                </a:lnTo>
                <a:lnTo>
                  <a:pt x="214312" y="171450"/>
                </a:lnTo>
                <a:lnTo>
                  <a:pt x="104775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grows as the</a:t>
            </a:r>
            <a:br>
              <a:rPr lang="en-US" dirty="0" smtClean="0"/>
            </a:br>
            <a:r>
              <a:rPr lang="en-US" dirty="0" smtClean="0"/>
              <a:t>robot moves farther</a:t>
            </a:r>
            <a:br>
              <a:rPr lang="en-US" dirty="0" smtClean="0"/>
            </a:br>
            <a:r>
              <a:rPr lang="en-US" dirty="0" smtClean="0"/>
              <a:t>away from the landmarks</a:t>
            </a:r>
          </a:p>
          <a:p>
            <a:pPr lvl="1"/>
            <a:r>
              <a:rPr lang="en-US" dirty="0" smtClean="0"/>
              <a:t>but not as dramatically</a:t>
            </a:r>
            <a:br>
              <a:rPr lang="en-US" dirty="0" smtClean="0"/>
            </a:br>
            <a:r>
              <a:rPr lang="en-US" dirty="0" smtClean="0"/>
              <a:t>as the previously slide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57200"/>
            <a:ext cx="42672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905000"/>
            <a:ext cx="4876800" cy="4876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609600"/>
            <a:ext cx="39624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91000" y="304800"/>
            <a:ext cx="4572000" cy="457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1000" y="2057400"/>
            <a:ext cx="4572000" cy="457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209800"/>
            <a:ext cx="4267200" cy="426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3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0.01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tatic_stat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971600" y="434520"/>
              <a:ext cx="4053240" cy="4041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400" y="426960"/>
                <a:ext cx="4071960" cy="405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5198298" y="3368945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>
            <a:endCxn id="30" idx="3"/>
          </p:cNvCxnSpPr>
          <p:nvPr/>
        </p:nvCxnSpPr>
        <p:spPr>
          <a:xfrm flipV="1">
            <a:off x="4572000" y="3635282"/>
            <a:ext cx="2470869" cy="1784609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4724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30" idx="2"/>
          </p:cNvCxnSpPr>
          <p:nvPr/>
        </p:nvCxnSpPr>
        <p:spPr>
          <a:xfrm flipV="1">
            <a:off x="5715000" y="3581400"/>
            <a:ext cx="1305551" cy="53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98759" y="2941773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20551" y="35052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88898" y="31628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Kalman</a:t>
            </a:r>
            <a:r>
              <a:rPr lang="en-CA" dirty="0" smtClean="0"/>
              <a:t> Filter with Landmarks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suppose that we have an omnidirectional robot with plant model:</a:t>
                </a:r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suppose that the robot can measure the vector from its current position to a point landmark located at a known position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dirty="0" smtClean="0"/>
                  <a:t> in the world</a:t>
                </a:r>
              </a:p>
              <a:p>
                <a:pPr lvl="1"/>
                <a:r>
                  <a:rPr lang="en-CA" dirty="0" smtClean="0"/>
                  <a:t>what is the measurement model?</a:t>
                </a:r>
                <a:endParaRPr lang="en-CA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63225"/>
              </p:ext>
            </p:extLst>
          </p:nvPr>
        </p:nvGraphicFramePr>
        <p:xfrm>
          <a:off x="2667000" y="1828800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4" imgW="1396800" imgH="647640" progId="Equation.3">
                  <p:embed/>
                </p:oleObj>
              </mc:Choice>
              <mc:Fallback>
                <p:oleObj name="Equation" r:id="rId4" imgW="1396800" imgH="647640" progId="Equation.3">
                  <p:embed/>
                  <p:pic>
                    <p:nvPicPr>
                      <p:cNvPr id="1136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2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measurement model: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is the measurement model linear?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0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can we make the measurement model linear?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0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60251"/>
            <a:ext cx="3733491" cy="27990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60251"/>
            <a:ext cx="3733491" cy="279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77666"/>
            <a:ext cx="3733491" cy="2799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77666"/>
            <a:ext cx="3733491" cy="27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Kalman</a:t>
            </a:r>
            <a:r>
              <a:rPr lang="en-CA" dirty="0"/>
              <a:t> Filter with Landmarks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3" y="788897"/>
            <a:ext cx="3733491" cy="279905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8" y="788897"/>
            <a:ext cx="3733491" cy="2799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3" y="3601748"/>
            <a:ext cx="3733491" cy="2799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09" y="3588833"/>
            <a:ext cx="3733491" cy="27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Kalman</a:t>
            </a:r>
            <a:r>
              <a:rPr lang="en-CA" dirty="0" smtClean="0"/>
              <a:t> Filter with Landmarks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148"/>
            <a:ext cx="3733491" cy="27990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51" y="782348"/>
            <a:ext cx="3733491" cy="2799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75548"/>
            <a:ext cx="3733491" cy="2799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77948"/>
            <a:ext cx="3733491" cy="27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100 * actual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tatic_stat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826880" y="421920"/>
              <a:ext cx="3882960" cy="3688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320" y="413640"/>
                <a:ext cx="3897360" cy="370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State Estimation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our measurements get progressively noisier over time</a:t>
            </a:r>
            <a:endParaRPr lang="en-US" dirty="0"/>
          </a:p>
        </p:txBody>
      </p:sp>
      <p:pic>
        <p:nvPicPr>
          <p:cNvPr id="7" name="Picture 6" descr="static_state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9409" y="6019800"/>
            <a:ext cx="604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variance increases 10% for each successive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estimate the level of water in the tank; the water could be</a:t>
            </a:r>
          </a:p>
          <a:p>
            <a:pPr lvl="1"/>
            <a:r>
              <a:rPr lang="en-US" dirty="0" smtClean="0"/>
              <a:t>static, filling, or emptying</a:t>
            </a:r>
          </a:p>
          <a:p>
            <a:pPr lvl="1"/>
            <a:r>
              <a:rPr lang="en-US" dirty="0" smtClean="0"/>
              <a:t>not sloshing or sloshing</a:t>
            </a:r>
          </a:p>
        </p:txBody>
      </p:sp>
      <p:pic>
        <p:nvPicPr>
          <p:cNvPr id="9" name="Picture 8" descr="t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76400"/>
            <a:ext cx="4495238" cy="44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Tank of Water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level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971800" y="2057400"/>
          <a:ext cx="13954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4" imgW="507960" imgH="228600" progId="Equation.3">
                  <p:embed/>
                </p:oleObj>
              </mc:Choice>
              <mc:Fallback>
                <p:oleObj name="Equation" r:id="rId4" imgW="507960" imgH="22860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13954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971800" y="3115469"/>
          <a:ext cx="1882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15469"/>
                        <a:ext cx="18827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7865" y="22098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553" y="3244334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4701600" y="1883160"/>
              <a:ext cx="3480840" cy="933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3320" y="1877040"/>
                <a:ext cx="3495960" cy="9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1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5671</TotalTime>
  <Words>1517</Words>
  <Application>Microsoft Office PowerPoint</Application>
  <PresentationFormat>On-screen Show (4:3)</PresentationFormat>
  <Paragraphs>393</Paragraphs>
  <Slides>57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Kalman Filter Examples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Static State Estimation</vt:lpstr>
      <vt:lpstr>Tank of Water</vt:lpstr>
      <vt:lpstr>Tank of Water</vt:lpstr>
      <vt:lpstr>Tank of Water: Static and Not Sloshing</vt:lpstr>
      <vt:lpstr>Tank of Water: Static and Not Sloshing</vt:lpstr>
      <vt:lpstr>Tank of Water: Filling and Not Sloshing</vt:lpstr>
      <vt:lpstr>Tank of Water: Static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</vt:lpstr>
      <vt:lpstr>Tank of Water: Filling and not Sloshing</vt:lpstr>
      <vt:lpstr>Tank of Water: Filling and not Sloshing</vt:lpstr>
      <vt:lpstr>Tank of Water: Static and not Sloshing</vt:lpstr>
      <vt:lpstr>Tank of Water: Static and not Sloshing</vt:lpstr>
      <vt:lpstr>Tank of Water: Static and not Sloshing</vt:lpstr>
      <vt:lpstr>Projectile Motion</vt:lpstr>
      <vt:lpstr>Projectile Motion</vt:lpstr>
      <vt:lpstr>Projectile Motion</vt:lpstr>
      <vt:lpstr>Omnidirectional Robot</vt:lpstr>
      <vt:lpstr>Omnidirectional Robot</vt:lpstr>
      <vt:lpstr>Differential Drive</vt:lpstr>
      <vt:lpstr>Differential Drive</vt:lpstr>
      <vt:lpstr>Differential Drive</vt:lpstr>
      <vt:lpstr>Measurement Model</vt:lpstr>
      <vt:lpstr>Landmarks</vt:lpstr>
      <vt:lpstr>Landmarks for Mobile Robots</vt:lpstr>
      <vt:lpstr>Landmarks: RoboSoccer</vt:lpstr>
      <vt:lpstr>Landmarks: Retroreflector</vt:lpstr>
      <vt:lpstr>Landmarks: Active Light</vt:lpstr>
      <vt:lpstr>Trilateration</vt:lpstr>
      <vt:lpstr>Trilateration</vt:lpstr>
      <vt:lpstr>Trilateration</vt:lpstr>
      <vt:lpstr>Trilateration</vt:lpstr>
      <vt:lpstr>Trilateration</vt:lpstr>
      <vt:lpstr>Trilateration</vt:lpstr>
      <vt:lpstr>Triangulation</vt:lpstr>
      <vt:lpstr>Triangulation</vt:lpstr>
      <vt:lpstr>Triangulation</vt:lpstr>
      <vt:lpstr>Triangulation</vt:lpstr>
      <vt:lpstr>Kalman Filter with Landmarks</vt:lpstr>
      <vt:lpstr>Kalman Filter with Landmarks</vt:lpstr>
      <vt:lpstr>Kalman Filter with Landmarks</vt:lpstr>
      <vt:lpstr>Kalman Filter with Landmarks</vt:lpstr>
      <vt:lpstr>Kalman Filter with Landmarks</vt:lpstr>
      <vt:lpstr>Kalman Filter with Landmarks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70</cp:revision>
  <dcterms:created xsi:type="dcterms:W3CDTF">2011-01-07T01:27:12Z</dcterms:created>
  <dcterms:modified xsi:type="dcterms:W3CDTF">2018-03-02T18:14:04Z</dcterms:modified>
</cp:coreProperties>
</file>